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5"/>
  </p:notesMasterIdLst>
  <p:sldIdLst>
    <p:sldId id="3827" r:id="rId5"/>
    <p:sldId id="3835" r:id="rId6"/>
    <p:sldId id="3859" r:id="rId7"/>
    <p:sldId id="3792" r:id="rId8"/>
    <p:sldId id="3794" r:id="rId9"/>
    <p:sldId id="3842" r:id="rId10"/>
    <p:sldId id="3894" r:id="rId11"/>
    <p:sldId id="3895" r:id="rId12"/>
    <p:sldId id="3841" r:id="rId13"/>
    <p:sldId id="3896" r:id="rId14"/>
    <p:sldId id="3904" r:id="rId15"/>
    <p:sldId id="3903" r:id="rId16"/>
    <p:sldId id="3902" r:id="rId17"/>
    <p:sldId id="3901" r:id="rId18"/>
    <p:sldId id="3900" r:id="rId19"/>
    <p:sldId id="3899" r:id="rId20"/>
    <p:sldId id="3898" r:id="rId21"/>
    <p:sldId id="3897" r:id="rId22"/>
    <p:sldId id="3920" r:id="rId23"/>
    <p:sldId id="3919" r:id="rId24"/>
    <p:sldId id="3918" r:id="rId25"/>
    <p:sldId id="3916" r:id="rId26"/>
    <p:sldId id="3915" r:id="rId27"/>
    <p:sldId id="3911" r:id="rId28"/>
    <p:sldId id="3912" r:id="rId29"/>
    <p:sldId id="3913" r:id="rId30"/>
    <p:sldId id="3907" r:id="rId31"/>
    <p:sldId id="3908" r:id="rId32"/>
    <p:sldId id="3910" r:id="rId33"/>
    <p:sldId id="390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75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>
        <p:guide orient="horz" pos="1175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i Muhammad" userId="a50c5a49626fbc72" providerId="LiveId" clId="{C24A9D71-8AB3-4C8D-B45E-5CC32C9AB5D0}"/>
    <pc:docChg chg="custSel delSld modSld modMainMaster">
      <pc:chgData name="Wali Muhammad" userId="a50c5a49626fbc72" providerId="LiveId" clId="{C24A9D71-8AB3-4C8D-B45E-5CC32C9AB5D0}" dt="2023-12-25T11:45:19.977" v="83" actId="47"/>
      <pc:docMkLst>
        <pc:docMk/>
      </pc:docMkLst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792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794"/>
        </pc:sldMkLst>
      </pc:sldChg>
      <pc:sldChg chg="del modTransition">
        <pc:chgData name="Wali Muhammad" userId="a50c5a49626fbc72" providerId="LiveId" clId="{C24A9D71-8AB3-4C8D-B45E-5CC32C9AB5D0}" dt="2023-12-25T11:42:06.013" v="61" actId="2696"/>
        <pc:sldMkLst>
          <pc:docMk/>
          <pc:sldMk cId="0" sldId="3825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827"/>
        </pc:sldMkLst>
      </pc:sldChg>
      <pc:sldChg chg="del modTransition">
        <pc:chgData name="Wali Muhammad" userId="a50c5a49626fbc72" providerId="LiveId" clId="{C24A9D71-8AB3-4C8D-B45E-5CC32C9AB5D0}" dt="2023-12-25T11:42:17.780" v="63" actId="2696"/>
        <pc:sldMkLst>
          <pc:docMk/>
          <pc:sldMk cId="0" sldId="3828"/>
        </pc:sldMkLst>
      </pc:sldChg>
      <pc:sldChg chg="del modTransition">
        <pc:chgData name="Wali Muhammad" userId="a50c5a49626fbc72" providerId="LiveId" clId="{C24A9D71-8AB3-4C8D-B45E-5CC32C9AB5D0}" dt="2023-12-25T11:45:19.977" v="83" actId="47"/>
        <pc:sldMkLst>
          <pc:docMk/>
          <pc:sldMk cId="0" sldId="3834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835"/>
        </pc:sldMkLst>
      </pc:sldChg>
      <pc:sldChg chg="del modTransition">
        <pc:chgData name="Wali Muhammad" userId="a50c5a49626fbc72" providerId="LiveId" clId="{C24A9D71-8AB3-4C8D-B45E-5CC32C9AB5D0}" dt="2023-12-25T11:42:31.168" v="64" actId="2696"/>
        <pc:sldMkLst>
          <pc:docMk/>
          <pc:sldMk cId="0" sldId="3836"/>
        </pc:sldMkLst>
      </pc:sldChg>
      <pc:sldChg chg="del modTransition">
        <pc:chgData name="Wali Muhammad" userId="a50c5a49626fbc72" providerId="LiveId" clId="{C24A9D71-8AB3-4C8D-B45E-5CC32C9AB5D0}" dt="2023-12-25T11:42:11.845" v="62" actId="2696"/>
        <pc:sldMkLst>
          <pc:docMk/>
          <pc:sldMk cId="0" sldId="3839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841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0" sldId="3842"/>
        </pc:sldMkLst>
      </pc:sldChg>
      <pc:sldChg chg="modSp modTransition">
        <pc:chgData name="Wali Muhammad" userId="a50c5a49626fbc72" providerId="LiveId" clId="{C24A9D71-8AB3-4C8D-B45E-5CC32C9AB5D0}" dt="2023-12-25T11:33:53.017" v="60"/>
        <pc:sldMkLst>
          <pc:docMk/>
          <pc:sldMk cId="0" sldId="3859"/>
        </pc:sldMkLst>
        <pc:graphicFrameChg chg="mod">
          <ac:chgData name="Wali Muhammad" userId="a50c5a49626fbc72" providerId="LiveId" clId="{C24A9D71-8AB3-4C8D-B45E-5CC32C9AB5D0}" dt="2023-12-25T11:33:10.701" v="56"/>
          <ac:graphicFrameMkLst>
            <pc:docMk/>
            <pc:sldMk cId="0" sldId="3859"/>
            <ac:graphicFrameMk id="12" creationId="{05DDB2C3-9D73-728C-5204-64483C630EBE}"/>
          </ac:graphicFrameMkLst>
        </pc:graphicFrameChg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2369506858" sldId="3894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822948869" sldId="3895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2072742394" sldId="3896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603014467" sldId="3897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062412186" sldId="3898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1514597234" sldId="3899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1260471925" sldId="3900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017017984" sldId="3901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65740490" sldId="3902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984031862" sldId="3903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957488795" sldId="3904"/>
        </pc:sldMkLst>
      </pc:sldChg>
      <pc:sldChg chg="del modTransition">
        <pc:chgData name="Wali Muhammad" userId="a50c5a49626fbc72" providerId="LiveId" clId="{C24A9D71-8AB3-4C8D-B45E-5CC32C9AB5D0}" dt="2023-12-25T11:42:46.214" v="65" actId="47"/>
        <pc:sldMkLst>
          <pc:docMk/>
          <pc:sldMk cId="881952772" sldId="3905"/>
        </pc:sldMkLst>
      </pc:sldChg>
      <pc:sldChg chg="del modTransition">
        <pc:chgData name="Wali Muhammad" userId="a50c5a49626fbc72" providerId="LiveId" clId="{C24A9D71-8AB3-4C8D-B45E-5CC32C9AB5D0}" dt="2023-12-25T11:45:06.852" v="82" actId="47"/>
        <pc:sldMkLst>
          <pc:docMk/>
          <pc:sldMk cId="1461841012" sldId="3906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2064005236" sldId="3907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3356033471" sldId="3908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994603057" sldId="3909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1740421422" sldId="3910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1755620112" sldId="3911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1415800970" sldId="3912"/>
        </pc:sldMkLst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2918653572" sldId="3913"/>
        </pc:sldMkLst>
      </pc:sldChg>
      <pc:sldChg chg="del modTransition">
        <pc:chgData name="Wali Muhammad" userId="a50c5a49626fbc72" providerId="LiveId" clId="{C24A9D71-8AB3-4C8D-B45E-5CC32C9AB5D0}" dt="2023-12-25T11:45:01.046" v="81" actId="47"/>
        <pc:sldMkLst>
          <pc:docMk/>
          <pc:sldMk cId="2193683931" sldId="3914"/>
        </pc:sldMkLst>
      </pc:sldChg>
      <pc:sldChg chg="delSp modSp mod modTransition">
        <pc:chgData name="Wali Muhammad" userId="a50c5a49626fbc72" providerId="LiveId" clId="{C24A9D71-8AB3-4C8D-B45E-5CC32C9AB5D0}" dt="2023-12-25T11:43:38.812" v="68" actId="1076"/>
        <pc:sldMkLst>
          <pc:docMk/>
          <pc:sldMk cId="3532925460" sldId="3915"/>
        </pc:sldMkLst>
        <pc:spChg chg="del">
          <ac:chgData name="Wali Muhammad" userId="a50c5a49626fbc72" providerId="LiveId" clId="{C24A9D71-8AB3-4C8D-B45E-5CC32C9AB5D0}" dt="2023-12-25T11:43:32.701" v="67" actId="478"/>
          <ac:spMkLst>
            <pc:docMk/>
            <pc:sldMk cId="3532925460" sldId="3915"/>
            <ac:spMk id="19" creationId="{1F6B0928-4F0C-B359-EEC4-2887B0874800}"/>
          </ac:spMkLst>
        </pc:spChg>
        <pc:spChg chg="mod">
          <ac:chgData name="Wali Muhammad" userId="a50c5a49626fbc72" providerId="LiveId" clId="{C24A9D71-8AB3-4C8D-B45E-5CC32C9AB5D0}" dt="2023-12-25T11:43:38.812" v="68" actId="1076"/>
          <ac:spMkLst>
            <pc:docMk/>
            <pc:sldMk cId="3532925460" sldId="3915"/>
            <ac:spMk id="21" creationId="{310D9D09-735D-8E4F-00EE-291C7DB48071}"/>
          </ac:spMkLst>
        </pc:spChg>
      </pc:sldChg>
      <pc:sldChg chg="delSp mod modTransition">
        <pc:chgData name="Wali Muhammad" userId="a50c5a49626fbc72" providerId="LiveId" clId="{C24A9D71-8AB3-4C8D-B45E-5CC32C9AB5D0}" dt="2023-12-25T11:43:43.567" v="69" actId="478"/>
        <pc:sldMkLst>
          <pc:docMk/>
          <pc:sldMk cId="3125203560" sldId="3916"/>
        </pc:sldMkLst>
        <pc:spChg chg="del">
          <ac:chgData name="Wali Muhammad" userId="a50c5a49626fbc72" providerId="LiveId" clId="{C24A9D71-8AB3-4C8D-B45E-5CC32C9AB5D0}" dt="2023-12-25T11:43:43.567" v="69" actId="478"/>
          <ac:spMkLst>
            <pc:docMk/>
            <pc:sldMk cId="3125203560" sldId="3916"/>
            <ac:spMk id="19" creationId="{1F6B0928-4F0C-B359-EEC4-2887B0874800}"/>
          </ac:spMkLst>
        </pc:spChg>
      </pc:sldChg>
      <pc:sldChg chg="delSp modSp del mod modTransition">
        <pc:chgData name="Wali Muhammad" userId="a50c5a49626fbc72" providerId="LiveId" clId="{C24A9D71-8AB3-4C8D-B45E-5CC32C9AB5D0}" dt="2023-12-25T11:44:49.281" v="80" actId="47"/>
        <pc:sldMkLst>
          <pc:docMk/>
          <pc:sldMk cId="3047706969" sldId="3917"/>
        </pc:sldMkLst>
        <pc:spChg chg="del">
          <ac:chgData name="Wali Muhammad" userId="a50c5a49626fbc72" providerId="LiveId" clId="{C24A9D71-8AB3-4C8D-B45E-5CC32C9AB5D0}" dt="2023-12-25T11:43:52.061" v="71" actId="478"/>
          <ac:spMkLst>
            <pc:docMk/>
            <pc:sldMk cId="3047706969" sldId="3917"/>
            <ac:spMk id="19" creationId="{1F6B0928-4F0C-B359-EEC4-2887B0874800}"/>
          </ac:spMkLst>
        </pc:spChg>
        <pc:spChg chg="ord">
          <ac:chgData name="Wali Muhammad" userId="a50c5a49626fbc72" providerId="LiveId" clId="{C24A9D71-8AB3-4C8D-B45E-5CC32C9AB5D0}" dt="2023-12-25T11:43:49.868" v="70" actId="167"/>
          <ac:spMkLst>
            <pc:docMk/>
            <pc:sldMk cId="3047706969" sldId="3917"/>
            <ac:spMk id="21" creationId="{310D9D09-735D-8E4F-00EE-291C7DB48071}"/>
          </ac:spMkLst>
        </pc:spChg>
      </pc:sldChg>
      <pc:sldChg chg="delSp modSp mod modTransition">
        <pc:chgData name="Wali Muhammad" userId="a50c5a49626fbc72" providerId="LiveId" clId="{C24A9D71-8AB3-4C8D-B45E-5CC32C9AB5D0}" dt="2023-12-25T11:44:39.723" v="79" actId="14100"/>
        <pc:sldMkLst>
          <pc:docMk/>
          <pc:sldMk cId="1079263399" sldId="3918"/>
        </pc:sldMkLst>
        <pc:spChg chg="mod">
          <ac:chgData name="Wali Muhammad" userId="a50c5a49626fbc72" providerId="LiveId" clId="{C24A9D71-8AB3-4C8D-B45E-5CC32C9AB5D0}" dt="2023-12-25T11:44:39.723" v="79" actId="14100"/>
          <ac:spMkLst>
            <pc:docMk/>
            <pc:sldMk cId="1079263399" sldId="3918"/>
            <ac:spMk id="2" creationId="{00000000-0000-0000-0000-000000000000}"/>
          </ac:spMkLst>
        </pc:spChg>
        <pc:spChg chg="del">
          <ac:chgData name="Wali Muhammad" userId="a50c5a49626fbc72" providerId="LiveId" clId="{C24A9D71-8AB3-4C8D-B45E-5CC32C9AB5D0}" dt="2023-12-25T11:43:57.488" v="73" actId="478"/>
          <ac:spMkLst>
            <pc:docMk/>
            <pc:sldMk cId="1079263399" sldId="3918"/>
            <ac:spMk id="19" creationId="{1F6B0928-4F0C-B359-EEC4-2887B0874800}"/>
          </ac:spMkLst>
        </pc:spChg>
        <pc:spChg chg="ord">
          <ac:chgData name="Wali Muhammad" userId="a50c5a49626fbc72" providerId="LiveId" clId="{C24A9D71-8AB3-4C8D-B45E-5CC32C9AB5D0}" dt="2023-12-25T11:43:55.859" v="72" actId="167"/>
          <ac:spMkLst>
            <pc:docMk/>
            <pc:sldMk cId="1079263399" sldId="3918"/>
            <ac:spMk id="21" creationId="{310D9D09-735D-8E4F-00EE-291C7DB48071}"/>
          </ac:spMkLst>
        </pc:spChg>
      </pc:sldChg>
      <pc:sldChg chg="delSp mod modTransition">
        <pc:chgData name="Wali Muhammad" userId="a50c5a49626fbc72" providerId="LiveId" clId="{C24A9D71-8AB3-4C8D-B45E-5CC32C9AB5D0}" dt="2023-12-25T11:44:03.101" v="74" actId="478"/>
        <pc:sldMkLst>
          <pc:docMk/>
          <pc:sldMk cId="3273457533" sldId="3919"/>
        </pc:sldMkLst>
        <pc:spChg chg="del">
          <ac:chgData name="Wali Muhammad" userId="a50c5a49626fbc72" providerId="LiveId" clId="{C24A9D71-8AB3-4C8D-B45E-5CC32C9AB5D0}" dt="2023-12-25T11:44:03.101" v="74" actId="478"/>
          <ac:spMkLst>
            <pc:docMk/>
            <pc:sldMk cId="3273457533" sldId="3919"/>
            <ac:spMk id="6" creationId="{00000000-0000-0000-0000-000000000000}"/>
          </ac:spMkLst>
        </pc:spChg>
      </pc:sldChg>
      <pc:sldChg chg="modTransition">
        <pc:chgData name="Wali Muhammad" userId="a50c5a49626fbc72" providerId="LiveId" clId="{C24A9D71-8AB3-4C8D-B45E-5CC32C9AB5D0}" dt="2023-12-25T11:33:53.017" v="60"/>
        <pc:sldMkLst>
          <pc:docMk/>
          <pc:sldMk cId="2270325974" sldId="3920"/>
        </pc:sldMkLst>
      </pc:sldChg>
      <pc:sldMasterChg chg="modTransition modSldLayout">
        <pc:chgData name="Wali Muhammad" userId="a50c5a49626fbc72" providerId="LiveId" clId="{C24A9D71-8AB3-4C8D-B45E-5CC32C9AB5D0}" dt="2023-12-25T11:33:53.017" v="60"/>
        <pc:sldMasterMkLst>
          <pc:docMk/>
          <pc:sldMasterMk cId="0" sldId="2147483648"/>
        </pc:sldMasterMkLst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59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60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61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62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63"/>
          </pc:sldLayoutMkLst>
        </pc:sldLayoutChg>
        <pc:sldLayoutChg chg="modTransition">
          <pc:chgData name="Wali Muhammad" userId="a50c5a49626fbc72" providerId="LiveId" clId="{C24A9D71-8AB3-4C8D-B45E-5CC32C9AB5D0}" dt="2023-12-25T11:33:53.017" v="60"/>
          <pc:sldLayoutMkLst>
            <pc:docMk/>
            <pc:sldMasterMk cId="0" sldId="2147483648"/>
            <pc:sldLayoutMk cId="0" sldId="2147483664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980CFB-038C-4EF6-A715-E5AEC29DC4C9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1737C5-138D-49E2-94E3-DD7420BE4FD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 b="1"/>
            <a:t>TCP</a:t>
          </a:r>
          <a:r>
            <a:rPr lang="en-US" sz="1400"/>
            <a:t> is Connection-Oriented </a:t>
          </a:r>
        </a:p>
      </dgm:t>
    </dgm:pt>
    <dgm:pt modelId="{3D2AB548-94EF-4E33-8642-752359C44C36}" type="parTrans" cxnId="{18321314-C9B9-4E7C-A92B-5644529F771D}">
      <dgm:prSet/>
      <dgm:spPr/>
      <dgm:t>
        <a:bodyPr/>
        <a:lstStyle/>
        <a:p>
          <a:endParaRPr lang="en-US"/>
        </a:p>
      </dgm:t>
    </dgm:pt>
    <dgm:pt modelId="{DA7E5CFC-1A2C-4C10-B9DC-6DF42B485397}" type="sibTrans" cxnId="{18321314-C9B9-4E7C-A92B-5644529F771D}">
      <dgm:prSet/>
      <dgm:spPr/>
      <dgm:t>
        <a:bodyPr/>
        <a:lstStyle/>
        <a:p>
          <a:endParaRPr lang="en-US"/>
        </a:p>
      </dgm:t>
    </dgm:pt>
    <dgm:pt modelId="{48E047AF-9FD9-469F-8872-3B052691B37A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/>
            <a:t>application process </a:t>
          </a:r>
          <a:r>
            <a:rPr lang="en-US" sz="1400" b="1"/>
            <a:t>“handshake” </a:t>
          </a:r>
          <a:r>
            <a:rPr lang="en-US" sz="1400"/>
            <a:t>with each other.</a:t>
          </a:r>
        </a:p>
      </dgm:t>
    </dgm:pt>
    <dgm:pt modelId="{147B1DB4-83D2-406F-AE2F-673016606C98}" type="parTrans" cxnId="{AC6DBABE-BD0E-42AB-BE5B-BEAD49749EBF}">
      <dgm:prSet/>
      <dgm:spPr/>
      <dgm:t>
        <a:bodyPr/>
        <a:lstStyle/>
        <a:p>
          <a:endParaRPr lang="en-US"/>
        </a:p>
      </dgm:t>
    </dgm:pt>
    <dgm:pt modelId="{05AE6355-401B-467B-8441-49AE578BA1CD}" type="sibTrans" cxnId="{AC6DBABE-BD0E-42AB-BE5B-BEAD49749EBF}">
      <dgm:prSet/>
      <dgm:spPr/>
      <dgm:t>
        <a:bodyPr/>
        <a:lstStyle/>
        <a:p>
          <a:endParaRPr lang="en-US"/>
        </a:p>
      </dgm:t>
    </dgm:pt>
    <dgm:pt modelId="{1A027CBF-FBD4-4265-A10D-EAE529C4C2D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/>
            <a:t>must send some </a:t>
          </a:r>
          <a:r>
            <a:rPr lang="en-US" sz="1400" b="1"/>
            <a:t>pre-liminary</a:t>
          </a:r>
          <a:r>
            <a:rPr lang="en-US" sz="1400"/>
            <a:t> </a:t>
          </a:r>
          <a:r>
            <a:rPr lang="en-US" sz="1400" b="1"/>
            <a:t>segments</a:t>
          </a:r>
          <a:r>
            <a:rPr lang="en-US" sz="1400"/>
            <a:t> to each other</a:t>
          </a:r>
        </a:p>
      </dgm:t>
    </dgm:pt>
    <dgm:pt modelId="{30A53F57-9921-4233-A461-ACB8F30210ED}" type="parTrans" cxnId="{931B69C5-9876-45D3-9E99-C89E7F7F88A3}">
      <dgm:prSet/>
      <dgm:spPr/>
      <dgm:t>
        <a:bodyPr/>
        <a:lstStyle/>
        <a:p>
          <a:endParaRPr lang="en-US"/>
        </a:p>
      </dgm:t>
    </dgm:pt>
    <dgm:pt modelId="{78E5D016-42B3-4711-BA51-00BDF109D47C}" type="sibTrans" cxnId="{931B69C5-9876-45D3-9E99-C89E7F7F88A3}">
      <dgm:prSet/>
      <dgm:spPr/>
      <dgm:t>
        <a:bodyPr/>
        <a:lstStyle/>
        <a:p>
          <a:endParaRPr lang="en-US"/>
        </a:p>
      </dgm:t>
    </dgm:pt>
    <dgm:pt modelId="{8E09733A-826F-42B4-82EA-39EC43560374}" type="pres">
      <dgm:prSet presAssocID="{D7980CFB-038C-4EF6-A715-E5AEC29DC4C9}" presName="root" presStyleCnt="0">
        <dgm:presLayoutVars>
          <dgm:dir/>
          <dgm:resizeHandles val="exact"/>
        </dgm:presLayoutVars>
      </dgm:prSet>
      <dgm:spPr/>
    </dgm:pt>
    <dgm:pt modelId="{AAFA999F-70F6-4E33-8847-7327EB06028E}" type="pres">
      <dgm:prSet presAssocID="{211737C5-138D-49E2-94E3-DD7420BE4FDD}" presName="compNode" presStyleCnt="0"/>
      <dgm:spPr/>
    </dgm:pt>
    <dgm:pt modelId="{B298FD01-8CB0-4BC7-B267-D4589631EE33}" type="pres">
      <dgm:prSet presAssocID="{211737C5-138D-49E2-94E3-DD7420BE4FDD}" presName="iconBgRect" presStyleLbl="bgShp" presStyleIdx="0" presStyleCnt="3"/>
      <dgm:spPr/>
    </dgm:pt>
    <dgm:pt modelId="{A99BA6FE-11AE-4FD6-8D1F-9E62BD67070A}" type="pres">
      <dgm:prSet presAssocID="{211737C5-138D-49E2-94E3-DD7420BE4FD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AC0CB6DE-6988-44E2-BD56-B98F902067BE}" type="pres">
      <dgm:prSet presAssocID="{211737C5-138D-49E2-94E3-DD7420BE4FDD}" presName="spaceRect" presStyleCnt="0"/>
      <dgm:spPr/>
    </dgm:pt>
    <dgm:pt modelId="{170C89A3-08F4-4A2F-8019-2E68CEC9790C}" type="pres">
      <dgm:prSet presAssocID="{211737C5-138D-49E2-94E3-DD7420BE4FDD}" presName="textRect" presStyleLbl="revTx" presStyleIdx="0" presStyleCnt="3">
        <dgm:presLayoutVars>
          <dgm:chMax val="1"/>
          <dgm:chPref val="1"/>
        </dgm:presLayoutVars>
      </dgm:prSet>
      <dgm:spPr/>
    </dgm:pt>
    <dgm:pt modelId="{5FA304E4-F74B-4781-A1D5-A9C91E20E2DE}" type="pres">
      <dgm:prSet presAssocID="{DA7E5CFC-1A2C-4C10-B9DC-6DF42B485397}" presName="sibTrans" presStyleCnt="0"/>
      <dgm:spPr/>
    </dgm:pt>
    <dgm:pt modelId="{EC3AAB53-B404-4742-A5E3-58DB25A8CE80}" type="pres">
      <dgm:prSet presAssocID="{48E047AF-9FD9-469F-8872-3B052691B37A}" presName="compNode" presStyleCnt="0"/>
      <dgm:spPr/>
    </dgm:pt>
    <dgm:pt modelId="{B0477E2F-B691-457B-B956-6065DBE85188}" type="pres">
      <dgm:prSet presAssocID="{48E047AF-9FD9-469F-8872-3B052691B37A}" presName="iconBgRect" presStyleLbl="bgShp" presStyleIdx="1" presStyleCnt="3"/>
      <dgm:spPr/>
    </dgm:pt>
    <dgm:pt modelId="{B34E5449-679F-4E66-806A-44A08814E420}" type="pres">
      <dgm:prSet presAssocID="{48E047AF-9FD9-469F-8872-3B052691B37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6855723E-FB99-460A-8B99-E476B70DC5F7}" type="pres">
      <dgm:prSet presAssocID="{48E047AF-9FD9-469F-8872-3B052691B37A}" presName="spaceRect" presStyleCnt="0"/>
      <dgm:spPr/>
    </dgm:pt>
    <dgm:pt modelId="{0D9470A8-31C2-44D5-B304-EC40AB139F2B}" type="pres">
      <dgm:prSet presAssocID="{48E047AF-9FD9-469F-8872-3B052691B37A}" presName="textRect" presStyleLbl="revTx" presStyleIdx="1" presStyleCnt="3">
        <dgm:presLayoutVars>
          <dgm:chMax val="1"/>
          <dgm:chPref val="1"/>
        </dgm:presLayoutVars>
      </dgm:prSet>
      <dgm:spPr/>
    </dgm:pt>
    <dgm:pt modelId="{84F0B293-2FB3-4A46-9A38-AA9D6B3ED21F}" type="pres">
      <dgm:prSet presAssocID="{05AE6355-401B-467B-8441-49AE578BA1CD}" presName="sibTrans" presStyleCnt="0"/>
      <dgm:spPr/>
    </dgm:pt>
    <dgm:pt modelId="{0778F700-61D8-4B56-A1ED-F5E33281AC18}" type="pres">
      <dgm:prSet presAssocID="{1A027CBF-FBD4-4265-A10D-EAE529C4C2DB}" presName="compNode" presStyleCnt="0"/>
      <dgm:spPr/>
    </dgm:pt>
    <dgm:pt modelId="{645D414E-44B4-4051-AE92-521192D3C734}" type="pres">
      <dgm:prSet presAssocID="{1A027CBF-FBD4-4265-A10D-EAE529C4C2DB}" presName="iconBgRect" presStyleLbl="bgShp" presStyleIdx="2" presStyleCnt="3" custLinFactNeighborX="-734" custLinFactNeighborY="-4645"/>
      <dgm:spPr/>
    </dgm:pt>
    <dgm:pt modelId="{D1A5E3BC-E562-4479-B03D-4F3224646022}" type="pres">
      <dgm:prSet presAssocID="{1A027CBF-FBD4-4265-A10D-EAE529C4C2DB}" presName="iconRect" presStyleLbl="node1" presStyleIdx="2" presStyleCnt="3" custLinFactNeighborX="-467" custLinFactNeighborY="-3568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80028187-8F17-4CC1-962C-A2E01B42B2E3}" type="pres">
      <dgm:prSet presAssocID="{1A027CBF-FBD4-4265-A10D-EAE529C4C2DB}" presName="spaceRect" presStyleCnt="0"/>
      <dgm:spPr/>
    </dgm:pt>
    <dgm:pt modelId="{B9A01D4D-8206-4FE3-A2E2-6A257950BB67}" type="pres">
      <dgm:prSet presAssocID="{1A027CBF-FBD4-4265-A10D-EAE529C4C2D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97E5D01-85BB-444D-899D-68826C60CEAA}" type="presOf" srcId="{48E047AF-9FD9-469F-8872-3B052691B37A}" destId="{0D9470A8-31C2-44D5-B304-EC40AB139F2B}" srcOrd="0" destOrd="0" presId="urn:microsoft.com/office/officeart/2018/5/layout/IconCircleLabelList"/>
    <dgm:cxn modelId="{18321314-C9B9-4E7C-A92B-5644529F771D}" srcId="{D7980CFB-038C-4EF6-A715-E5AEC29DC4C9}" destId="{211737C5-138D-49E2-94E3-DD7420BE4FDD}" srcOrd="0" destOrd="0" parTransId="{3D2AB548-94EF-4E33-8642-752359C44C36}" sibTransId="{DA7E5CFC-1A2C-4C10-B9DC-6DF42B485397}"/>
    <dgm:cxn modelId="{0FD63594-0F22-4997-9F15-1D188F81AC45}" type="presOf" srcId="{D7980CFB-038C-4EF6-A715-E5AEC29DC4C9}" destId="{8E09733A-826F-42B4-82EA-39EC43560374}" srcOrd="0" destOrd="0" presId="urn:microsoft.com/office/officeart/2018/5/layout/IconCircleLabelList"/>
    <dgm:cxn modelId="{AC6DBABE-BD0E-42AB-BE5B-BEAD49749EBF}" srcId="{D7980CFB-038C-4EF6-A715-E5AEC29DC4C9}" destId="{48E047AF-9FD9-469F-8872-3B052691B37A}" srcOrd="1" destOrd="0" parTransId="{147B1DB4-83D2-406F-AE2F-673016606C98}" sibTransId="{05AE6355-401B-467B-8441-49AE578BA1CD}"/>
    <dgm:cxn modelId="{931B69C5-9876-45D3-9E99-C89E7F7F88A3}" srcId="{D7980CFB-038C-4EF6-A715-E5AEC29DC4C9}" destId="{1A027CBF-FBD4-4265-A10D-EAE529C4C2DB}" srcOrd="2" destOrd="0" parTransId="{30A53F57-9921-4233-A461-ACB8F30210ED}" sibTransId="{78E5D016-42B3-4711-BA51-00BDF109D47C}"/>
    <dgm:cxn modelId="{532110E5-FC2E-4263-8072-BB1FE06A8178}" type="presOf" srcId="{211737C5-138D-49E2-94E3-DD7420BE4FDD}" destId="{170C89A3-08F4-4A2F-8019-2E68CEC9790C}" srcOrd="0" destOrd="0" presId="urn:microsoft.com/office/officeart/2018/5/layout/IconCircleLabelList"/>
    <dgm:cxn modelId="{305445F8-A5D0-4A56-8234-E3235697BCE5}" type="presOf" srcId="{1A027CBF-FBD4-4265-A10D-EAE529C4C2DB}" destId="{B9A01D4D-8206-4FE3-A2E2-6A257950BB67}" srcOrd="0" destOrd="0" presId="urn:microsoft.com/office/officeart/2018/5/layout/IconCircleLabelList"/>
    <dgm:cxn modelId="{6609E7FD-21CC-4FD1-93F4-B45F980BBC73}" type="presParOf" srcId="{8E09733A-826F-42B4-82EA-39EC43560374}" destId="{AAFA999F-70F6-4E33-8847-7327EB06028E}" srcOrd="0" destOrd="0" presId="urn:microsoft.com/office/officeart/2018/5/layout/IconCircleLabelList"/>
    <dgm:cxn modelId="{FF884C5A-CD5B-4C1C-B9A9-BB0E18742A82}" type="presParOf" srcId="{AAFA999F-70F6-4E33-8847-7327EB06028E}" destId="{B298FD01-8CB0-4BC7-B267-D4589631EE33}" srcOrd="0" destOrd="0" presId="urn:microsoft.com/office/officeart/2018/5/layout/IconCircleLabelList"/>
    <dgm:cxn modelId="{F6FCD5BD-8599-4342-881B-B0D947C94F07}" type="presParOf" srcId="{AAFA999F-70F6-4E33-8847-7327EB06028E}" destId="{A99BA6FE-11AE-4FD6-8D1F-9E62BD67070A}" srcOrd="1" destOrd="0" presId="urn:microsoft.com/office/officeart/2018/5/layout/IconCircleLabelList"/>
    <dgm:cxn modelId="{737959E5-E0B9-423D-B12C-62C2EB729C01}" type="presParOf" srcId="{AAFA999F-70F6-4E33-8847-7327EB06028E}" destId="{AC0CB6DE-6988-44E2-BD56-B98F902067BE}" srcOrd="2" destOrd="0" presId="urn:microsoft.com/office/officeart/2018/5/layout/IconCircleLabelList"/>
    <dgm:cxn modelId="{2E0EFE4D-DF42-4FD8-9756-7BB833615C36}" type="presParOf" srcId="{AAFA999F-70F6-4E33-8847-7327EB06028E}" destId="{170C89A3-08F4-4A2F-8019-2E68CEC9790C}" srcOrd="3" destOrd="0" presId="urn:microsoft.com/office/officeart/2018/5/layout/IconCircleLabelList"/>
    <dgm:cxn modelId="{FE3FC14B-2567-483C-9A46-51F96BDF97AC}" type="presParOf" srcId="{8E09733A-826F-42B4-82EA-39EC43560374}" destId="{5FA304E4-F74B-4781-A1D5-A9C91E20E2DE}" srcOrd="1" destOrd="0" presId="urn:microsoft.com/office/officeart/2018/5/layout/IconCircleLabelList"/>
    <dgm:cxn modelId="{4E23A3E2-2FDD-4BA2-8312-A38712D99E17}" type="presParOf" srcId="{8E09733A-826F-42B4-82EA-39EC43560374}" destId="{EC3AAB53-B404-4742-A5E3-58DB25A8CE80}" srcOrd="2" destOrd="0" presId="urn:microsoft.com/office/officeart/2018/5/layout/IconCircleLabelList"/>
    <dgm:cxn modelId="{E46BAF89-5110-49B4-8167-B39036844100}" type="presParOf" srcId="{EC3AAB53-B404-4742-A5E3-58DB25A8CE80}" destId="{B0477E2F-B691-457B-B956-6065DBE85188}" srcOrd="0" destOrd="0" presId="urn:microsoft.com/office/officeart/2018/5/layout/IconCircleLabelList"/>
    <dgm:cxn modelId="{39B3C0BD-6675-4188-A535-B4B6F815135D}" type="presParOf" srcId="{EC3AAB53-B404-4742-A5E3-58DB25A8CE80}" destId="{B34E5449-679F-4E66-806A-44A08814E420}" srcOrd="1" destOrd="0" presId="urn:microsoft.com/office/officeart/2018/5/layout/IconCircleLabelList"/>
    <dgm:cxn modelId="{D1599FC4-4A1F-48D5-BE39-10FE7E8F5A88}" type="presParOf" srcId="{EC3AAB53-B404-4742-A5E3-58DB25A8CE80}" destId="{6855723E-FB99-460A-8B99-E476B70DC5F7}" srcOrd="2" destOrd="0" presId="urn:microsoft.com/office/officeart/2018/5/layout/IconCircleLabelList"/>
    <dgm:cxn modelId="{5C53C08A-F8AB-4460-93F7-76F32F71D2E2}" type="presParOf" srcId="{EC3AAB53-B404-4742-A5E3-58DB25A8CE80}" destId="{0D9470A8-31C2-44D5-B304-EC40AB139F2B}" srcOrd="3" destOrd="0" presId="urn:microsoft.com/office/officeart/2018/5/layout/IconCircleLabelList"/>
    <dgm:cxn modelId="{F86E65E3-1437-4E29-B767-B5F0BF4CF568}" type="presParOf" srcId="{8E09733A-826F-42B4-82EA-39EC43560374}" destId="{84F0B293-2FB3-4A46-9A38-AA9D6B3ED21F}" srcOrd="3" destOrd="0" presId="urn:microsoft.com/office/officeart/2018/5/layout/IconCircleLabelList"/>
    <dgm:cxn modelId="{763FB746-4468-4ED4-B52B-EBE7E440099D}" type="presParOf" srcId="{8E09733A-826F-42B4-82EA-39EC43560374}" destId="{0778F700-61D8-4B56-A1ED-F5E33281AC18}" srcOrd="4" destOrd="0" presId="urn:microsoft.com/office/officeart/2018/5/layout/IconCircleLabelList"/>
    <dgm:cxn modelId="{A7713974-D560-433A-AA20-4DCF2A8DE7F9}" type="presParOf" srcId="{0778F700-61D8-4B56-A1ED-F5E33281AC18}" destId="{645D414E-44B4-4051-AE92-521192D3C734}" srcOrd="0" destOrd="0" presId="urn:microsoft.com/office/officeart/2018/5/layout/IconCircleLabelList"/>
    <dgm:cxn modelId="{0C4113D2-0380-4C52-95AA-DDE0DC854654}" type="presParOf" srcId="{0778F700-61D8-4B56-A1ED-F5E33281AC18}" destId="{D1A5E3BC-E562-4479-B03D-4F3224646022}" srcOrd="1" destOrd="0" presId="urn:microsoft.com/office/officeart/2018/5/layout/IconCircleLabelList"/>
    <dgm:cxn modelId="{C2A759DA-CDB1-4A1A-9E24-F05E925B3826}" type="presParOf" srcId="{0778F700-61D8-4B56-A1ED-F5E33281AC18}" destId="{80028187-8F17-4CC1-962C-A2E01B42B2E3}" srcOrd="2" destOrd="0" presId="urn:microsoft.com/office/officeart/2018/5/layout/IconCircleLabelList"/>
    <dgm:cxn modelId="{4A25A8C5-A860-425C-8A3A-E4C777874F56}" type="presParOf" srcId="{0778F700-61D8-4B56-A1ED-F5E33281AC18}" destId="{B9A01D4D-8206-4FE3-A2E2-6A257950BB6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#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198ACE8E-34F4-43E6-BB2E-1809B1CC58DC}">
      <dgm:prSet custT="1"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 b="0" i="0" u="none"/>
        </a:p>
        <a:p>
          <a:pPr algn="ctr"/>
          <a:endParaRPr lang="en-US" sz="2000"/>
        </a:p>
        <a:p>
          <a:pPr algn="ctr"/>
          <a:r>
            <a:rPr lang="en-US" sz="2000" b="0" i="0" u="none">
              <a:latin typeface="Tw Cen MT"/>
            </a:rPr>
            <a:t>Uncorrupted</a:t>
          </a:r>
          <a:endParaRPr lang="en-US" sz="2000"/>
        </a:p>
      </dgm:t>
    </dgm:pt>
    <dgm:pt modelId="{49F555B2-B165-4CB6-8578-DF4BCD791ABF}" type="parTrans" cxnId="{8327A44B-5326-4A8B-9B23-A3D3C09A16F3}">
      <dgm:prSet/>
      <dgm:spPr/>
      <dgm:t>
        <a:bodyPr/>
        <a:lstStyle/>
        <a:p>
          <a:endParaRPr lang="en-US"/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/>
        <a:lstStyle/>
        <a:p>
          <a:r>
            <a:rPr lang="en-US"/>
            <a:t>1</a:t>
          </a:r>
        </a:p>
      </dgm:t>
    </dgm:pt>
    <dgm:pt modelId="{0F6BA1FB-59E5-4F16-A7B4-1533BB1F09E4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 b="0" i="0" u="none"/>
        </a:p>
        <a:p>
          <a:pPr algn="ctr"/>
          <a:endParaRPr lang="en-US" sz="2000"/>
        </a:p>
        <a:p>
          <a:pPr algn="ctr" rtl="0"/>
          <a:r>
            <a:rPr lang="en-US" sz="2000" b="0" i="0" u="none">
              <a:latin typeface="Tw Cen MT"/>
            </a:rPr>
            <a:t>In Sequence</a:t>
          </a:r>
          <a:endParaRPr lang="en-US" sz="2000"/>
        </a:p>
      </dgm:t>
    </dgm:pt>
    <dgm:pt modelId="{6A557BB1-C0DD-44CB-8745-CE5481476209}" type="parTrans" cxnId="{F0FA65E5-FB81-4E7A-9467-65363565F4A0}">
      <dgm:prSet/>
      <dgm:spPr/>
      <dgm:t>
        <a:bodyPr/>
        <a:lstStyle/>
        <a:p>
          <a:endParaRPr lang="en-US"/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/>
            <a:t>2</a:t>
          </a:r>
        </a:p>
      </dgm:t>
    </dgm:pt>
    <dgm:pt modelId="{1D096F01-AEA8-401D-8348-98E9A81F3CE0}">
      <dgm:prSet custT="1"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/>
        </a:p>
        <a:p>
          <a:pPr algn="ctr"/>
          <a:endParaRPr lang="en-US" sz="2000"/>
        </a:p>
        <a:p>
          <a:pPr algn="ctr" rtl="0"/>
          <a:r>
            <a:rPr lang="en-US" sz="2000">
              <a:latin typeface="Tw Cen MT"/>
            </a:rPr>
            <a:t>Without Duplications</a:t>
          </a:r>
          <a:endParaRPr lang="en-US" sz="2000"/>
        </a:p>
      </dgm:t>
    </dgm:pt>
    <dgm:pt modelId="{AB9DA1CE-0370-48BB-8362-3A4CBF7FFB29}" type="parTrans" cxnId="{FD2381C0-DA6F-4859-90D6-313730044E7C}">
      <dgm:prSet/>
      <dgm:spPr/>
      <dgm:t>
        <a:bodyPr/>
        <a:lstStyle/>
        <a:p>
          <a:endParaRPr lang="en-US"/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/>
            <a:t>3</a:t>
          </a:r>
        </a:p>
      </dgm:t>
    </dgm:pt>
    <dgm:pt modelId="{DE16CBB4-D3F4-44AD-8379-3A5D78B889D5}">
      <dgm:prSet custT="1"/>
      <dgm:spPr>
        <a:solidFill>
          <a:schemeClr val="accent5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l"/>
          <a:endParaRPr lang="en-US" sz="2000" b="0" i="0" u="none"/>
        </a:p>
        <a:p>
          <a:pPr algn="l"/>
          <a:endParaRPr lang="en-US" sz="2000"/>
        </a:p>
        <a:p>
          <a:pPr algn="ctr" rtl="0"/>
          <a:r>
            <a:rPr lang="en-US" sz="2000" b="0" i="0" u="none">
              <a:latin typeface="Tw Cen MT"/>
            </a:rPr>
            <a:t>Without Gaps</a:t>
          </a:r>
          <a:endParaRPr lang="en-US" sz="2000"/>
        </a:p>
      </dgm:t>
    </dgm:pt>
    <dgm:pt modelId="{917142D8-7514-46BB-B61D-8633F0189C31}" type="parTrans" cxnId="{058D75E7-8E09-41CE-ADFC-EEAD1556353B}">
      <dgm:prSet/>
      <dgm:spPr/>
      <dgm:t>
        <a:bodyPr/>
        <a:lstStyle/>
        <a:p>
          <a:endParaRPr lang="en-US"/>
        </a:p>
      </dgm:t>
    </dgm:pt>
    <dgm:pt modelId="{C2728830-9A00-4764-A9F1-670DDF9E57B3}" type="sibTrans" cxnId="{058D75E7-8E09-41CE-ADFC-EEAD1556353B}">
      <dgm:prSet phldrT="4" phldr="0"/>
      <dgm:spPr>
        <a:solidFill>
          <a:schemeClr val="accent5"/>
        </a:solidFill>
        <a:ln>
          <a:noFill/>
        </a:ln>
      </dgm:spPr>
      <dgm:t>
        <a:bodyPr/>
        <a:lstStyle/>
        <a:p>
          <a:r>
            <a:rPr lang="en-US"/>
            <a:t>4</a:t>
          </a:r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4"/>
      <dgm:spPr/>
    </dgm:pt>
    <dgm:pt modelId="{9C3A7F13-9585-42DF-AD32-B56F82B123C8}" type="pres">
      <dgm:prSet presAssocID="{C54063C4-24CD-4834-9424-53756AE38C6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8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4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4"/>
      <dgm:spPr/>
    </dgm:pt>
    <dgm:pt modelId="{C08FC467-91FE-48BD-B243-273925C2B75A}" type="pres">
      <dgm:prSet presAssocID="{7DBF5CB5-29DD-4671-A0F3-981D48571500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8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4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4"/>
      <dgm:spPr/>
    </dgm:pt>
    <dgm:pt modelId="{4104A2F1-FB99-4C42-8067-46B8EEEC9610}" type="pres">
      <dgm:prSet presAssocID="{6088456C-4B73-4948-985C-DD954DEF44E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8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4">
        <dgm:presLayoutVars>
          <dgm:bulletEnabled val="1"/>
        </dgm:presLayoutVars>
      </dgm:prSet>
      <dgm:spPr/>
    </dgm:pt>
    <dgm:pt modelId="{E7F9CACB-FE98-4F37-853A-1B05B4BF4385}" type="pres">
      <dgm:prSet presAssocID="{6088456C-4B73-4948-985C-DD954DEF44EF}" presName="sibTrans" presStyleCnt="0"/>
      <dgm:spPr/>
    </dgm:pt>
    <dgm:pt modelId="{313C51D3-DB7E-4530-8AFA-F0AE0E26CE2D}" type="pres">
      <dgm:prSet presAssocID="{DE16CBB4-D3F4-44AD-8379-3A5D78B889D5}" presName="compositeNode" presStyleCnt="0">
        <dgm:presLayoutVars>
          <dgm:bulletEnabled val="1"/>
        </dgm:presLayoutVars>
      </dgm:prSet>
      <dgm:spPr/>
    </dgm:pt>
    <dgm:pt modelId="{549A837B-0FA3-4970-A9F9-3BD236350D3D}" type="pres">
      <dgm:prSet presAssocID="{DE16CBB4-D3F4-44AD-8379-3A5D78B889D5}" presName="bgRect" presStyleLbl="bgAccFollowNode1" presStyleIdx="3" presStyleCnt="4"/>
      <dgm:spPr/>
    </dgm:pt>
    <dgm:pt modelId="{AC6B335A-D8B4-46D8-93DE-B9EF1773F6AC}" type="pres">
      <dgm:prSet presAssocID="{C2728830-9A00-4764-A9F1-670DDF9E57B3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7B3E0A16-DB85-46CA-87D6-4D39F6DBFC52}" type="pres">
      <dgm:prSet presAssocID="{DE16CBB4-D3F4-44AD-8379-3A5D78B889D5}" presName="bottomLine" presStyleLbl="alignNode1" presStyleIdx="7" presStyleCnt="8">
        <dgm:presLayoutVars/>
      </dgm:prSet>
      <dgm:spPr>
        <a:ln>
          <a:solidFill>
            <a:schemeClr val="accent5"/>
          </a:solidFill>
        </a:ln>
      </dgm:spPr>
    </dgm:pt>
    <dgm:pt modelId="{B80B8360-3897-45DE-BD0A-F9CCC9BAC34F}" type="pres">
      <dgm:prSet presAssocID="{DE16CBB4-D3F4-44AD-8379-3A5D78B889D5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9B21BC25-6F2C-47C2-8285-8E9BB26D02F7}" type="presOf" srcId="{DE16CBB4-D3F4-44AD-8379-3A5D78B889D5}" destId="{B80B8360-3897-45DE-BD0A-F9CCC9BAC34F}" srcOrd="1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32F29D6B-8717-40AA-AB41-CDE85B6445F2}" type="presOf" srcId="{C2728830-9A00-4764-A9F1-670DDF9E57B3}" destId="{AC6B335A-D8B4-46D8-93DE-B9EF1773F6AC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EF38696C-3284-4D81-8B6A-406B0A4B5478}" type="presOf" srcId="{DE16CBB4-D3F4-44AD-8379-3A5D78B889D5}" destId="{549A837B-0FA3-4970-A9F9-3BD236350D3D}" srcOrd="0" destOrd="0" presId="urn:microsoft.com/office/officeart/2016/7/layout/BasicLinearProcessNumbered#1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058D75E7-8E09-41CE-ADFC-EEAD1556353B}" srcId="{0F5B3066-540F-4606-ADEC-65EB1C3E9627}" destId="{DE16CBB4-D3F4-44AD-8379-3A5D78B889D5}" srcOrd="3" destOrd="0" parTransId="{917142D8-7514-46BB-B61D-8633F0189C31}" sibTransId="{C2728830-9A00-4764-A9F1-670DDF9E57B3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13ED127B-27D7-4A94-8FC0-60DF0BA87D27}" type="presParOf" srcId="{869C0C7E-BD0C-4E5F-8D96-6B8EEC39B952}" destId="{E7F9CACB-FE98-4F37-853A-1B05B4BF4385}" srcOrd="5" destOrd="0" presId="urn:microsoft.com/office/officeart/2016/7/layout/BasicLinearProcessNumbered#1"/>
    <dgm:cxn modelId="{4B61CEE5-C2BB-4897-9CE0-A1A15D162F44}" type="presParOf" srcId="{869C0C7E-BD0C-4E5F-8D96-6B8EEC39B952}" destId="{313C51D3-DB7E-4530-8AFA-F0AE0E26CE2D}" srcOrd="6" destOrd="0" presId="urn:microsoft.com/office/officeart/2016/7/layout/BasicLinearProcessNumbered#1"/>
    <dgm:cxn modelId="{9B85DE27-B7E4-402F-BE27-E3C3985E9A79}" type="presParOf" srcId="{313C51D3-DB7E-4530-8AFA-F0AE0E26CE2D}" destId="{549A837B-0FA3-4970-A9F9-3BD236350D3D}" srcOrd="0" destOrd="0" presId="urn:microsoft.com/office/officeart/2016/7/layout/BasicLinearProcessNumbered#1"/>
    <dgm:cxn modelId="{9D5D9389-D124-429A-8F96-49696F6F4EF9}" type="presParOf" srcId="{313C51D3-DB7E-4530-8AFA-F0AE0E26CE2D}" destId="{AC6B335A-D8B4-46D8-93DE-B9EF1773F6AC}" srcOrd="1" destOrd="0" presId="urn:microsoft.com/office/officeart/2016/7/layout/BasicLinearProcessNumbered#1"/>
    <dgm:cxn modelId="{AEF2A504-6850-4ED8-81A9-8B6F7FF43DCD}" type="presParOf" srcId="{313C51D3-DB7E-4530-8AFA-F0AE0E26CE2D}" destId="{7B3E0A16-DB85-46CA-87D6-4D39F6DBFC52}" srcOrd="2" destOrd="0" presId="urn:microsoft.com/office/officeart/2016/7/layout/BasicLinearProcessNumbered#1"/>
    <dgm:cxn modelId="{25F27692-3F46-46F7-BF34-29BD99560D08}" type="presParOf" srcId="{313C51D3-DB7E-4530-8AFA-F0AE0E26CE2D}" destId="{B80B8360-3897-45DE-BD0A-F9CCC9BAC34F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#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198ACE8E-34F4-43E6-BB2E-1809B1CC58DC}">
      <dgm:prSet custT="1"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 b="0" i="0" u="none"/>
        </a:p>
        <a:p>
          <a:pPr algn="ctr"/>
          <a:endParaRPr lang="en-US" sz="2000"/>
        </a:p>
        <a:p>
          <a:pPr algn="ctr" rtl="0"/>
          <a:r>
            <a:rPr lang="en-US" sz="2000" b="0" i="0" u="none">
              <a:latin typeface="Tw Cen MT"/>
            </a:rPr>
            <a:t>Data</a:t>
          </a:r>
          <a:r>
            <a:rPr lang="en-US" sz="2000">
              <a:latin typeface="Tw Cen MT"/>
            </a:rPr>
            <a:t> Received</a:t>
          </a:r>
          <a:endParaRPr lang="en-US" sz="2000"/>
        </a:p>
      </dgm:t>
    </dgm:pt>
    <dgm:pt modelId="{49F555B2-B165-4CB6-8578-DF4BCD791ABF}" type="parTrans" cxnId="{8327A44B-5326-4A8B-9B23-A3D3C09A16F3}">
      <dgm:prSet/>
      <dgm:spPr/>
      <dgm:t>
        <a:bodyPr/>
        <a:lstStyle/>
        <a:p>
          <a:endParaRPr lang="en-US"/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/>
        <a:lstStyle/>
        <a:p>
          <a:r>
            <a:rPr lang="en-US"/>
            <a:t>1</a:t>
          </a:r>
        </a:p>
      </dgm:t>
    </dgm:pt>
    <dgm:pt modelId="{0F6BA1FB-59E5-4F16-A7B4-1533BB1F09E4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 b="0" i="0" u="none"/>
        </a:p>
        <a:p>
          <a:pPr algn="ctr"/>
          <a:endParaRPr lang="en-US" sz="2000"/>
        </a:p>
        <a:p>
          <a:pPr algn="ctr" rtl="0"/>
          <a:r>
            <a:rPr lang="en-US" sz="2000" b="0" i="0" u="none">
              <a:latin typeface="Tw Cen MT"/>
            </a:rPr>
            <a:t>Timer Timeout</a:t>
          </a:r>
          <a:endParaRPr lang="en-US" sz="2000"/>
        </a:p>
      </dgm:t>
    </dgm:pt>
    <dgm:pt modelId="{6A557BB1-C0DD-44CB-8745-CE5481476209}" type="parTrans" cxnId="{F0FA65E5-FB81-4E7A-9467-65363565F4A0}">
      <dgm:prSet/>
      <dgm:spPr/>
      <dgm:t>
        <a:bodyPr/>
        <a:lstStyle/>
        <a:p>
          <a:endParaRPr lang="en-US"/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/>
            <a:t>2</a:t>
          </a:r>
        </a:p>
      </dgm:t>
    </dgm:pt>
    <dgm:pt modelId="{1D096F01-AEA8-401D-8348-98E9A81F3CE0}">
      <dgm:prSet custT="1"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ctr"/>
          <a:endParaRPr lang="en-US" sz="2000"/>
        </a:p>
        <a:p>
          <a:pPr algn="ctr"/>
          <a:endParaRPr lang="en-US" sz="2000"/>
        </a:p>
        <a:p>
          <a:pPr algn="ctr" rtl="0"/>
          <a:r>
            <a:rPr lang="en-US" sz="2000">
              <a:latin typeface="Tw Cen MT"/>
            </a:rPr>
            <a:t>Acknowledge Received</a:t>
          </a:r>
          <a:endParaRPr lang="en-US" sz="2000"/>
        </a:p>
      </dgm:t>
    </dgm:pt>
    <dgm:pt modelId="{AB9DA1CE-0370-48BB-8362-3A4CBF7FFB29}" type="parTrans" cxnId="{FD2381C0-DA6F-4859-90D6-313730044E7C}">
      <dgm:prSet/>
      <dgm:spPr/>
      <dgm:t>
        <a:bodyPr/>
        <a:lstStyle/>
        <a:p>
          <a:endParaRPr lang="en-US"/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/>
            <a:t>3</a:t>
          </a:r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3"/>
      <dgm:spPr/>
    </dgm:pt>
    <dgm:pt modelId="{9C3A7F13-9585-42DF-AD32-B56F82B123C8}" type="pres">
      <dgm:prSet presAssocID="{C54063C4-24CD-4834-9424-53756AE38C6B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6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3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3"/>
      <dgm:spPr/>
    </dgm:pt>
    <dgm:pt modelId="{C08FC467-91FE-48BD-B243-273925C2B75A}" type="pres">
      <dgm:prSet presAssocID="{7DBF5CB5-29DD-4671-A0F3-981D48571500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6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3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3"/>
      <dgm:spPr/>
    </dgm:pt>
    <dgm:pt modelId="{4104A2F1-FB99-4C42-8067-46B8EEEC9610}" type="pres">
      <dgm:prSet presAssocID="{6088456C-4B73-4948-985C-DD954DEF44EF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6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8FD01-8CB0-4BC7-B267-D4589631EE33}">
      <dsp:nvSpPr>
        <dsp:cNvPr id="0" name=""/>
        <dsp:cNvSpPr/>
      </dsp:nvSpPr>
      <dsp:spPr>
        <a:xfrm>
          <a:off x="351549" y="1309944"/>
          <a:ext cx="1096927" cy="10969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9BA6FE-11AE-4FD6-8D1F-9E62BD67070A}">
      <dsp:nvSpPr>
        <dsp:cNvPr id="0" name=""/>
        <dsp:cNvSpPr/>
      </dsp:nvSpPr>
      <dsp:spPr>
        <a:xfrm>
          <a:off x="585320" y="1543715"/>
          <a:ext cx="629384" cy="6293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0C89A3-08F4-4A2F-8019-2E68CEC9790C}">
      <dsp:nvSpPr>
        <dsp:cNvPr id="0" name=""/>
        <dsp:cNvSpPr/>
      </dsp:nvSpPr>
      <dsp:spPr>
        <a:xfrm>
          <a:off x="891" y="2748537"/>
          <a:ext cx="1798242" cy="8766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1" kern="1200"/>
            <a:t>TCP</a:t>
          </a:r>
          <a:r>
            <a:rPr lang="en-US" sz="1400" kern="1200"/>
            <a:t> is Connection-Oriented </a:t>
          </a:r>
        </a:p>
      </dsp:txBody>
      <dsp:txXfrm>
        <a:off x="891" y="2748537"/>
        <a:ext cx="1798242" cy="876643"/>
      </dsp:txXfrm>
    </dsp:sp>
    <dsp:sp modelId="{B0477E2F-B691-457B-B956-6065DBE85188}">
      <dsp:nvSpPr>
        <dsp:cNvPr id="0" name=""/>
        <dsp:cNvSpPr/>
      </dsp:nvSpPr>
      <dsp:spPr>
        <a:xfrm>
          <a:off x="2464483" y="1309944"/>
          <a:ext cx="1096927" cy="10969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4E5449-679F-4E66-806A-44A08814E420}">
      <dsp:nvSpPr>
        <dsp:cNvPr id="0" name=""/>
        <dsp:cNvSpPr/>
      </dsp:nvSpPr>
      <dsp:spPr>
        <a:xfrm>
          <a:off x="2698255" y="1543715"/>
          <a:ext cx="629384" cy="6293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9470A8-31C2-44D5-B304-EC40AB139F2B}">
      <dsp:nvSpPr>
        <dsp:cNvPr id="0" name=""/>
        <dsp:cNvSpPr/>
      </dsp:nvSpPr>
      <dsp:spPr>
        <a:xfrm>
          <a:off x="2113826" y="2748537"/>
          <a:ext cx="1798242" cy="8766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application process </a:t>
          </a:r>
          <a:r>
            <a:rPr lang="en-US" sz="1400" b="1" kern="1200"/>
            <a:t>“handshake” </a:t>
          </a:r>
          <a:r>
            <a:rPr lang="en-US" sz="1400" kern="1200"/>
            <a:t>with each other.</a:t>
          </a:r>
        </a:p>
      </dsp:txBody>
      <dsp:txXfrm>
        <a:off x="2113826" y="2748537"/>
        <a:ext cx="1798242" cy="876643"/>
      </dsp:txXfrm>
    </dsp:sp>
    <dsp:sp modelId="{645D414E-44B4-4051-AE92-521192D3C734}">
      <dsp:nvSpPr>
        <dsp:cNvPr id="0" name=""/>
        <dsp:cNvSpPr/>
      </dsp:nvSpPr>
      <dsp:spPr>
        <a:xfrm>
          <a:off x="4569366" y="1258991"/>
          <a:ext cx="1096927" cy="10969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A5E3BC-E562-4479-B03D-4F3224646022}">
      <dsp:nvSpPr>
        <dsp:cNvPr id="0" name=""/>
        <dsp:cNvSpPr/>
      </dsp:nvSpPr>
      <dsp:spPr>
        <a:xfrm>
          <a:off x="4808250" y="1521259"/>
          <a:ext cx="629384" cy="62938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A01D4D-8206-4FE3-A2E2-6A257950BB67}">
      <dsp:nvSpPr>
        <dsp:cNvPr id="0" name=""/>
        <dsp:cNvSpPr/>
      </dsp:nvSpPr>
      <dsp:spPr>
        <a:xfrm>
          <a:off x="4226760" y="2748537"/>
          <a:ext cx="1798242" cy="8766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must send some </a:t>
          </a:r>
          <a:r>
            <a:rPr lang="en-US" sz="1400" b="1" kern="1200"/>
            <a:t>pre-liminary</a:t>
          </a:r>
          <a:r>
            <a:rPr lang="en-US" sz="1400" kern="1200"/>
            <a:t> </a:t>
          </a:r>
          <a:r>
            <a:rPr lang="en-US" sz="1400" b="1" kern="1200"/>
            <a:t>segments</a:t>
          </a:r>
          <a:r>
            <a:rPr lang="en-US" sz="1400" kern="1200"/>
            <a:t> to each other</a:t>
          </a:r>
        </a:p>
      </dsp:txBody>
      <dsp:txXfrm>
        <a:off x="4226760" y="2748537"/>
        <a:ext cx="1798242" cy="8766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3201" y="238467"/>
          <a:ext cx="2539692" cy="355556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04" tIns="330200" rIns="19800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u="none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kern="1200">
              <a:latin typeface="Tw Cen MT"/>
            </a:rPr>
            <a:t>Uncorrupted</a:t>
          </a:r>
          <a:endParaRPr lang="en-US" sz="2000" kern="1200"/>
        </a:p>
      </dsp:txBody>
      <dsp:txXfrm>
        <a:off x="3201" y="1589583"/>
        <a:ext cx="2539692" cy="2133341"/>
      </dsp:txXfrm>
    </dsp:sp>
    <dsp:sp modelId="{9C3A7F13-9585-42DF-AD32-B56F82B123C8}">
      <dsp:nvSpPr>
        <dsp:cNvPr id="0" name=""/>
        <dsp:cNvSpPr/>
      </dsp:nvSpPr>
      <dsp:spPr>
        <a:xfrm>
          <a:off x="739712" y="594024"/>
          <a:ext cx="1066670" cy="1066670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2" tIns="12700" rIns="8316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95922" y="750234"/>
        <a:ext cx="754250" cy="754250"/>
      </dsp:txXfrm>
    </dsp:sp>
    <dsp:sp modelId="{923B2301-552B-45D2-9EF0-53A10AA17FC6}">
      <dsp:nvSpPr>
        <dsp:cNvPr id="0" name=""/>
        <dsp:cNvSpPr/>
      </dsp:nvSpPr>
      <dsp:spPr>
        <a:xfrm>
          <a:off x="3201" y="3793964"/>
          <a:ext cx="2539692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2796862" y="238467"/>
          <a:ext cx="2539692" cy="3555569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04" tIns="330200" rIns="19800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u="none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kern="1200">
              <a:latin typeface="Tw Cen MT"/>
            </a:rPr>
            <a:t>In Sequence</a:t>
          </a:r>
          <a:endParaRPr lang="en-US" sz="2000" kern="1200"/>
        </a:p>
      </dsp:txBody>
      <dsp:txXfrm>
        <a:off x="2796862" y="1589583"/>
        <a:ext cx="2539692" cy="2133341"/>
      </dsp:txXfrm>
    </dsp:sp>
    <dsp:sp modelId="{C08FC467-91FE-48BD-B243-273925C2B75A}">
      <dsp:nvSpPr>
        <dsp:cNvPr id="0" name=""/>
        <dsp:cNvSpPr/>
      </dsp:nvSpPr>
      <dsp:spPr>
        <a:xfrm>
          <a:off x="3533373" y="594024"/>
          <a:ext cx="1066670" cy="1066670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2" tIns="12700" rIns="8316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89583" y="750234"/>
        <a:ext cx="754250" cy="754250"/>
      </dsp:txXfrm>
    </dsp:sp>
    <dsp:sp modelId="{DE393E47-CBB6-4D77-A342-C9AFD9FC8CB6}">
      <dsp:nvSpPr>
        <dsp:cNvPr id="0" name=""/>
        <dsp:cNvSpPr/>
      </dsp:nvSpPr>
      <dsp:spPr>
        <a:xfrm>
          <a:off x="2796862" y="3793964"/>
          <a:ext cx="2539692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5590524" y="238467"/>
          <a:ext cx="2539692" cy="3555569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04" tIns="330200" rIns="19800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w Cen MT"/>
            </a:rPr>
            <a:t>Without Duplications</a:t>
          </a:r>
          <a:endParaRPr lang="en-US" sz="2000" kern="1200"/>
        </a:p>
      </dsp:txBody>
      <dsp:txXfrm>
        <a:off x="5590524" y="1589583"/>
        <a:ext cx="2539692" cy="2133341"/>
      </dsp:txXfrm>
    </dsp:sp>
    <dsp:sp modelId="{4104A2F1-FB99-4C42-8067-46B8EEEC9610}">
      <dsp:nvSpPr>
        <dsp:cNvPr id="0" name=""/>
        <dsp:cNvSpPr/>
      </dsp:nvSpPr>
      <dsp:spPr>
        <a:xfrm>
          <a:off x="6327035" y="594024"/>
          <a:ext cx="1066670" cy="1066670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2" tIns="12700" rIns="8316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483245" y="750234"/>
        <a:ext cx="754250" cy="754250"/>
      </dsp:txXfrm>
    </dsp:sp>
    <dsp:sp modelId="{2EB92C72-3528-4913-AFF6-FF0B4F338399}">
      <dsp:nvSpPr>
        <dsp:cNvPr id="0" name=""/>
        <dsp:cNvSpPr/>
      </dsp:nvSpPr>
      <dsp:spPr>
        <a:xfrm>
          <a:off x="5590524" y="3793964"/>
          <a:ext cx="2539692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A837B-0FA3-4970-A9F9-3BD236350D3D}">
      <dsp:nvSpPr>
        <dsp:cNvPr id="0" name=""/>
        <dsp:cNvSpPr/>
      </dsp:nvSpPr>
      <dsp:spPr>
        <a:xfrm>
          <a:off x="8384186" y="238467"/>
          <a:ext cx="2539692" cy="3555569"/>
        </a:xfrm>
        <a:prstGeom prst="rect">
          <a:avLst/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04" tIns="330200" rIns="198004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u="none" kern="120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kern="1200">
              <a:latin typeface="Tw Cen MT"/>
            </a:rPr>
            <a:t>Without Gaps</a:t>
          </a:r>
          <a:endParaRPr lang="en-US" sz="2000" kern="1200"/>
        </a:p>
      </dsp:txBody>
      <dsp:txXfrm>
        <a:off x="8384186" y="1589583"/>
        <a:ext cx="2539692" cy="2133341"/>
      </dsp:txXfrm>
    </dsp:sp>
    <dsp:sp modelId="{AC6B335A-D8B4-46D8-93DE-B9EF1773F6AC}">
      <dsp:nvSpPr>
        <dsp:cNvPr id="0" name=""/>
        <dsp:cNvSpPr/>
      </dsp:nvSpPr>
      <dsp:spPr>
        <a:xfrm>
          <a:off x="9120697" y="594024"/>
          <a:ext cx="1066670" cy="1066670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2" tIns="12700" rIns="8316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276907" y="750234"/>
        <a:ext cx="754250" cy="754250"/>
      </dsp:txXfrm>
    </dsp:sp>
    <dsp:sp modelId="{7B3E0A16-DB85-46CA-87D6-4D39F6DBFC52}">
      <dsp:nvSpPr>
        <dsp:cNvPr id="0" name=""/>
        <dsp:cNvSpPr/>
      </dsp:nvSpPr>
      <dsp:spPr>
        <a:xfrm>
          <a:off x="8384186" y="3793964"/>
          <a:ext cx="2539692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0" y="0"/>
          <a:ext cx="3414712" cy="4032504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24" tIns="330200" rIns="26622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u="none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kern="1200">
              <a:latin typeface="Tw Cen MT"/>
            </a:rPr>
            <a:t>Data</a:t>
          </a:r>
          <a:r>
            <a:rPr lang="en-US" sz="2000" kern="1200">
              <a:latin typeface="Tw Cen MT"/>
            </a:rPr>
            <a:t> Received</a:t>
          </a:r>
          <a:endParaRPr lang="en-US" sz="2000" kern="1200"/>
        </a:p>
      </dsp:txBody>
      <dsp:txXfrm>
        <a:off x="0" y="1532351"/>
        <a:ext cx="3414712" cy="2419502"/>
      </dsp:txXfrm>
    </dsp:sp>
    <dsp:sp modelId="{9C3A7F13-9585-42DF-AD32-B56F82B123C8}">
      <dsp:nvSpPr>
        <dsp:cNvPr id="0" name=""/>
        <dsp:cNvSpPr/>
      </dsp:nvSpPr>
      <dsp:spPr>
        <a:xfrm>
          <a:off x="1102480" y="403250"/>
          <a:ext cx="1209751" cy="1209751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317" tIns="12700" rIns="943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79644" y="580414"/>
        <a:ext cx="855423" cy="855423"/>
      </dsp:txXfrm>
    </dsp:sp>
    <dsp:sp modelId="{923B2301-552B-45D2-9EF0-53A10AA17FC6}">
      <dsp:nvSpPr>
        <dsp:cNvPr id="0" name=""/>
        <dsp:cNvSpPr/>
      </dsp:nvSpPr>
      <dsp:spPr>
        <a:xfrm>
          <a:off x="0" y="4032432"/>
          <a:ext cx="3414712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3756183" y="0"/>
          <a:ext cx="3414712" cy="4032504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24" tIns="330200" rIns="26622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i="0" u="none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kern="1200">
              <a:latin typeface="Tw Cen MT"/>
            </a:rPr>
            <a:t>Timer Timeout</a:t>
          </a:r>
          <a:endParaRPr lang="en-US" sz="2000" kern="1200"/>
        </a:p>
      </dsp:txBody>
      <dsp:txXfrm>
        <a:off x="3756183" y="1532351"/>
        <a:ext cx="3414712" cy="2419502"/>
      </dsp:txXfrm>
    </dsp:sp>
    <dsp:sp modelId="{C08FC467-91FE-48BD-B243-273925C2B75A}">
      <dsp:nvSpPr>
        <dsp:cNvPr id="0" name=""/>
        <dsp:cNvSpPr/>
      </dsp:nvSpPr>
      <dsp:spPr>
        <a:xfrm>
          <a:off x="4858664" y="403250"/>
          <a:ext cx="1209751" cy="1209751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317" tIns="12700" rIns="943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035828" y="580414"/>
        <a:ext cx="855423" cy="855423"/>
      </dsp:txXfrm>
    </dsp:sp>
    <dsp:sp modelId="{DE393E47-CBB6-4D77-A342-C9AFD9FC8CB6}">
      <dsp:nvSpPr>
        <dsp:cNvPr id="0" name=""/>
        <dsp:cNvSpPr/>
      </dsp:nvSpPr>
      <dsp:spPr>
        <a:xfrm>
          <a:off x="3756183" y="4032432"/>
          <a:ext cx="3414712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7512367" y="0"/>
          <a:ext cx="3414712" cy="4032504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224" tIns="330200" rIns="266224" bIns="3302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w Cen MT"/>
            </a:rPr>
            <a:t>Acknowledge Received</a:t>
          </a:r>
          <a:endParaRPr lang="en-US" sz="2000" kern="1200"/>
        </a:p>
      </dsp:txBody>
      <dsp:txXfrm>
        <a:off x="7512367" y="1532351"/>
        <a:ext cx="3414712" cy="2419502"/>
      </dsp:txXfrm>
    </dsp:sp>
    <dsp:sp modelId="{4104A2F1-FB99-4C42-8067-46B8EEEC9610}">
      <dsp:nvSpPr>
        <dsp:cNvPr id="0" name=""/>
        <dsp:cNvSpPr/>
      </dsp:nvSpPr>
      <dsp:spPr>
        <a:xfrm>
          <a:off x="8614848" y="403250"/>
          <a:ext cx="1209751" cy="1209751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317" tIns="12700" rIns="943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792012" y="580414"/>
        <a:ext cx="855423" cy="855423"/>
      </dsp:txXfrm>
    </dsp:sp>
    <dsp:sp modelId="{2EB92C72-3528-4913-AFF6-FF0B4F338399}">
      <dsp:nvSpPr>
        <dsp:cNvPr id="0" name=""/>
        <dsp:cNvSpPr/>
      </dsp:nvSpPr>
      <dsp:spPr>
        <a:xfrm>
          <a:off x="7512367" y="4032432"/>
          <a:ext cx="3414712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/>
            <a:lstStyle/>
            <a:p>
              <a:r>
                <a:rPr/>
                <a:t>1</a:t>
              </a:r>
            </a:p>
          </dgm:t>
        </dgm:pt>
        <dgm:pt modelId="201" type="sibTrans" cxnId="{95F9FFCB-1BFC-4B36-BE44-D6A1469F21C3}">
          <dgm:prSet phldrT="2"/>
          <dgm:t>
            <a:bodyPr/>
            <a:lstStyle/>
            <a:p>
              <a:r>
                <a:rPr/>
                <a:t>2</a:t>
              </a:r>
            </a:p>
          </dgm:t>
        </dgm:pt>
        <dgm:pt modelId="301" type="sibTrans" cxnId="{A69863A3-5EBF-4CAE-AA51-83CA76DE20BB}">
          <dgm:prSet phldrT="3"/>
          <dgm:t>
            <a:bodyPr/>
            <a:lstStyle/>
            <a:p>
              <a:r>
                <a:rPr/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HorzCh" val="ctr"/>
              <dgm:param type="txAnchorVert" val="mid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/>
            <a:lstStyle/>
            <a:p>
              <a:r>
                <a:rPr/>
                <a:t>1</a:t>
              </a:r>
            </a:p>
          </dgm:t>
        </dgm:pt>
        <dgm:pt modelId="201" type="sibTrans" cxnId="{95F9FFCB-1BFC-4B36-BE44-D6A1469F21C3}">
          <dgm:prSet phldrT="2"/>
          <dgm:t>
            <a:bodyPr/>
            <a:lstStyle/>
            <a:p>
              <a:r>
                <a:rPr/>
                <a:t>2</a:t>
              </a:r>
            </a:p>
          </dgm:t>
        </dgm:pt>
        <dgm:pt modelId="301" type="sibTrans" cxnId="{A69863A3-5EBF-4CAE-AA51-83CA76DE20BB}">
          <dgm:prSet phldrT="3"/>
          <dgm:t>
            <a:bodyPr/>
            <a:lstStyle/>
            <a:p>
              <a:r>
                <a:rPr/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HorzCh" val="ctr"/>
              <dgm:param type="txAnchorVert" val="mid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12/25/2023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/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/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/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/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/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Oval 9"/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/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/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/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/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/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/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/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/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/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9/3/20XX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/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medioseducativos.com/la-historia-de-internet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-nc-sa/3.0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77387" y="362114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Transmission Control Protocol (TCP)</a:t>
            </a: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84038" y="0"/>
            <a:ext cx="842502" cy="354793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Placeholder 10" descr="boy looking at map on the wall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72" b="72"/>
          <a:stretch>
            <a:fillRect/>
          </a:stretch>
        </p:blipFill>
        <p:spPr>
          <a:xfrm>
            <a:off x="314802" y="560738"/>
            <a:ext cx="2533422" cy="2529773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29" name="Oval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3731108" y="1327365"/>
            <a:ext cx="610857" cy="61085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3628176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17" descr="People working on a comput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01" y="4083124"/>
            <a:ext cx="2533423" cy="1691059"/>
          </a:xfrm>
          <a:custGeom>
            <a:avLst/>
            <a:gdLst/>
            <a:ahLst/>
            <a:cxnLst/>
            <a:rect l="l" t="t" r="r" b="b"/>
            <a:pathLst>
              <a:path w="3064284" h="3064284">
                <a:moveTo>
                  <a:pt x="166483" y="0"/>
                </a:moveTo>
                <a:lnTo>
                  <a:pt x="2897801" y="0"/>
                </a:lnTo>
                <a:cubicBezTo>
                  <a:pt x="2989747" y="0"/>
                  <a:pt x="3064284" y="74537"/>
                  <a:pt x="3064284" y="166483"/>
                </a:cubicBezTo>
                <a:lnTo>
                  <a:pt x="3064284" y="2897801"/>
                </a:lnTo>
                <a:cubicBezTo>
                  <a:pt x="3064284" y="2989747"/>
                  <a:pt x="2989747" y="3064284"/>
                  <a:pt x="2897801" y="3064284"/>
                </a:cubicBezTo>
                <a:lnTo>
                  <a:pt x="166483" y="3064284"/>
                </a:lnTo>
                <a:cubicBezTo>
                  <a:pt x="74537" y="3064284"/>
                  <a:pt x="0" y="2989747"/>
                  <a:pt x="0" y="2897801"/>
                </a:cubicBezTo>
                <a:lnTo>
                  <a:pt x="0" y="166483"/>
                </a:lnTo>
                <a:cubicBezTo>
                  <a:pt x="0" y="74537"/>
                  <a:pt x="74537" y="0"/>
                  <a:pt x="166483" y="0"/>
                </a:cubicBezTo>
                <a:close/>
              </a:path>
            </a:pathLst>
          </a:custGeom>
        </p:spPr>
      </p:pic>
      <p:pic>
        <p:nvPicPr>
          <p:cNvPr id="13" name="Picture Placeholder 12" descr="Two colleagues planning on board with sticky notes"/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/>
          <a:stretch>
            <a:fillRect/>
          </a:stretch>
        </p:blipFill>
        <p:spPr>
          <a:xfrm>
            <a:off x="3188750" y="2813958"/>
            <a:ext cx="2533422" cy="1691059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577386" y="1938222"/>
            <a:ext cx="4618634" cy="428160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Fundamental communication protocol in computer networking. It operates at the transport layer of the </a:t>
            </a:r>
            <a:r>
              <a:rPr lang="en-US" b="1" i="0">
                <a:solidFill>
                  <a:schemeClr val="accent1">
                    <a:lumMod val="75000"/>
                  </a:schemeClr>
                </a:solidFill>
                <a:effectLst/>
                <a:latin typeface="Söhne"/>
              </a:rPr>
              <a:t>OSI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 model and plays a crucial role in ensuring reliable and orderly data transmission over the internet and other interconnected networks. It works hand in hand with the </a:t>
            </a:r>
            <a:r>
              <a:rPr lang="en-US" b="1" i="0">
                <a:solidFill>
                  <a:srgbClr val="FF0000"/>
                </a:solidFill>
                <a:effectLst/>
                <a:latin typeface="Söhne"/>
              </a:rPr>
              <a:t>Internet Protocol (IP) 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to form the basis of the widely used </a:t>
            </a:r>
            <a:r>
              <a:rPr lang="en-US" b="1" i="0">
                <a:solidFill>
                  <a:srgbClr val="FF0000"/>
                </a:solidFill>
                <a:effectLst/>
                <a:latin typeface="Söhne"/>
              </a:rPr>
              <a:t>TCP/IP </a:t>
            </a:r>
            <a:r>
              <a:rPr lang="en-US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protocol suite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>
          <a:xfrm>
            <a:off x="5979664" y="6356350"/>
            <a:ext cx="40787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3" name="Arc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2899690" y="5509119"/>
            <a:ext cx="3939038" cy="3939038"/>
          </a:xfrm>
          <a:prstGeom prst="arc">
            <a:avLst>
              <a:gd name="adj1" fmla="val 16200000"/>
              <a:gd name="adj2" fmla="val 20354996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3724986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10312400" y="6356350"/>
            <a:ext cx="1041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56" y="624028"/>
            <a:ext cx="538586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Telnet: A Case Study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4887" y="1932589"/>
            <a:ext cx="4657587" cy="4394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b="1"/>
              <a:t>Telnet</a:t>
            </a:r>
            <a:r>
              <a:rPr lang="en-US" sz="2800"/>
              <a:t>, popular application-layer protocol used for remote login.</a:t>
            </a:r>
          </a:p>
          <a:p>
            <a:r>
              <a:rPr lang="en-US" sz="2800"/>
              <a:t>Unlike the bulk data transfer, Telnet is an interactive application.</a:t>
            </a:r>
          </a:p>
          <a:p>
            <a:r>
              <a:rPr lang="en-US" sz="2800" b="1"/>
              <a:t>Piggybacked</a:t>
            </a:r>
            <a:endParaRPr lang="en-US" sz="3600" b="1"/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10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7D4E2D-50C6-5233-8CD4-4494DC4C2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040" y="11921"/>
            <a:ext cx="6665293" cy="550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42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Round Trip Time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496643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>
                <a:ea typeface="+mn-lt"/>
                <a:cs typeface="+mn-lt"/>
              </a:rPr>
              <a:t>Amount of time between sent time and ack message time</a:t>
            </a: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11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5ED8D3E4-A2B2-3561-6DC0-309BBB4AE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667" y="1870"/>
            <a:ext cx="6687052" cy="68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488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How to set TCP timeout value.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496643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>
                <a:ea typeface="+mn-lt"/>
                <a:cs typeface="+mn-lt"/>
              </a:rPr>
              <a:t>Longer than RTT</a:t>
            </a:r>
          </a:p>
          <a:p>
            <a:pPr lvl="1"/>
            <a:r>
              <a:rPr lang="en-US" sz="2400">
                <a:ea typeface="+mn-lt"/>
                <a:cs typeface="+mn-lt"/>
              </a:rPr>
              <a:t>Issue: RTT varies</a:t>
            </a:r>
          </a:p>
          <a:p>
            <a:pPr lvl="1"/>
            <a:endParaRPr lang="en-US" sz="2400">
              <a:ea typeface="+mn-lt"/>
              <a:cs typeface="+mn-lt"/>
            </a:endParaRPr>
          </a:p>
          <a:p>
            <a:r>
              <a:rPr lang="en-US" sz="2800">
                <a:ea typeface="+mn-lt"/>
                <a:cs typeface="+mn-lt"/>
              </a:rPr>
              <a:t>Too short than RTT:</a:t>
            </a:r>
          </a:p>
          <a:p>
            <a:pPr lvl="1"/>
            <a:r>
              <a:rPr lang="en-US" sz="2400">
                <a:ea typeface="+mn-lt"/>
                <a:cs typeface="+mn-lt"/>
              </a:rPr>
              <a:t>Unnecessary timeout, </a:t>
            </a:r>
          </a:p>
          <a:p>
            <a:pPr lvl="1"/>
            <a:endParaRPr lang="en-US" sz="2400">
              <a:ea typeface="+mn-lt"/>
              <a:cs typeface="+mn-lt"/>
            </a:endParaRPr>
          </a:p>
          <a:p>
            <a:r>
              <a:rPr lang="en-US" sz="2800">
                <a:ea typeface="+mn-lt"/>
                <a:cs typeface="+mn-lt"/>
              </a:rPr>
              <a:t>Too long than RTT:</a:t>
            </a:r>
          </a:p>
          <a:p>
            <a:pPr lvl="1"/>
            <a:r>
              <a:rPr lang="en-US" sz="2400">
                <a:ea typeface="+mn-lt"/>
                <a:cs typeface="+mn-lt"/>
              </a:rPr>
              <a:t>Slow reaction to segment loss</a:t>
            </a: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12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diagram of a packet&#10;&#10;Description automatically generated">
            <a:extLst>
              <a:ext uri="{FF2B5EF4-FFF2-40B4-BE49-F238E27FC236}">
                <a16:creationId xmlns:a16="http://schemas.microsoft.com/office/drawing/2014/main" id="{CAE0BF11-3FA8-DEBB-D1EA-6313A68A6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7" r="302" b="521"/>
          <a:stretch/>
        </p:blipFill>
        <p:spPr>
          <a:xfrm>
            <a:off x="6593746" y="4110"/>
            <a:ext cx="5134903" cy="685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31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How to measure RTT.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496643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>
                <a:ea typeface="+mn-lt"/>
                <a:cs typeface="+mn-lt"/>
              </a:rPr>
              <a:t>Sample RTT:</a:t>
            </a:r>
            <a:r>
              <a:rPr lang="en-US" sz="2800">
                <a:ea typeface="+mn-lt"/>
                <a:cs typeface="+mn-lt"/>
              </a:rPr>
              <a:t> measured time from segment transmission until Ack message received</a:t>
            </a:r>
          </a:p>
          <a:p>
            <a:pPr lvl="1"/>
            <a:r>
              <a:rPr lang="en-US" sz="2400">
                <a:ea typeface="+mn-lt"/>
                <a:cs typeface="+mn-lt"/>
              </a:rPr>
              <a:t>Ignore retransmissions</a:t>
            </a:r>
          </a:p>
          <a:p>
            <a:r>
              <a:rPr lang="en-US" sz="2800" b="1">
                <a:ea typeface="+mn-lt"/>
                <a:cs typeface="+mn-lt"/>
              </a:rPr>
              <a:t>Estimated RTT: </a:t>
            </a:r>
            <a:r>
              <a:rPr lang="en-US" sz="2800">
                <a:ea typeface="+mn-lt"/>
                <a:cs typeface="+mn-lt"/>
              </a:rPr>
              <a:t>average several sample RTTs, not just single RTT</a:t>
            </a:r>
          </a:p>
          <a:p>
            <a:endParaRPr lang="en-US" sz="2800">
              <a:ea typeface="+mn-lt"/>
              <a:cs typeface="+mn-lt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13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D150DA72-4A6B-E710-9885-3771FC252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667" y="-16059"/>
            <a:ext cx="6687052" cy="685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0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Estimated RTT.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4165026" cy="42068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Exponential weighted moving average(</a:t>
            </a:r>
            <a:r>
              <a:rPr lang="en-US" sz="2800" b="1"/>
              <a:t>EWMA</a:t>
            </a:r>
            <a:r>
              <a:rPr lang="en-US" sz="2800"/>
              <a:t>)</a:t>
            </a:r>
            <a:endParaRPr lang="en-US" sz="2800" b="1"/>
          </a:p>
          <a:p>
            <a:r>
              <a:rPr lang="en-US" sz="2800">
                <a:ea typeface="+mn-lt"/>
                <a:cs typeface="+mn-lt"/>
              </a:rPr>
              <a:t>Influence of past sample decreases exponentially fast</a:t>
            </a:r>
          </a:p>
          <a:p>
            <a:endParaRPr lang="en-US" sz="2800">
              <a:ea typeface="+mn-lt"/>
              <a:cs typeface="+mn-lt"/>
            </a:endParaRPr>
          </a:p>
          <a:p>
            <a:endParaRPr lang="en-US" sz="2800">
              <a:ea typeface="+mn-lt"/>
              <a:cs typeface="+mn-lt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14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graph of blue lines&#10;&#10;Description automatically generated">
            <a:extLst>
              <a:ext uri="{FF2B5EF4-FFF2-40B4-BE49-F238E27FC236}">
                <a16:creationId xmlns:a16="http://schemas.microsoft.com/office/drawing/2014/main" id="{889C0F81-B060-347E-C290-DCE6B91E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607" y="1570726"/>
            <a:ext cx="7210095" cy="43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17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Estimated RTT - </a:t>
            </a:r>
            <a:r>
              <a:rPr lang="en-US" err="1"/>
              <a:t>cont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4229" y="2767306"/>
            <a:ext cx="4165026" cy="56452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800">
              <a:ea typeface="+mn-lt"/>
              <a:cs typeface="+mn-lt"/>
            </a:endParaRPr>
          </a:p>
          <a:p>
            <a:endParaRPr lang="en-US" sz="2800">
              <a:ea typeface="+mn-lt"/>
              <a:cs typeface="+mn-lt"/>
            </a:endParaRPr>
          </a:p>
          <a:p>
            <a:endParaRPr lang="en-US" sz="2800">
              <a:ea typeface="+mn-lt"/>
              <a:cs typeface="+mn-lt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15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close up of a word&#10;&#10;Description automatically generated">
            <a:extLst>
              <a:ext uri="{FF2B5EF4-FFF2-40B4-BE49-F238E27FC236}">
                <a16:creationId xmlns:a16="http://schemas.microsoft.com/office/drawing/2014/main" id="{0BFBC097-1D6A-28AA-7662-E4E120299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84" y="1715016"/>
            <a:ext cx="11419259" cy="866843"/>
          </a:xfrm>
          <a:prstGeom prst="rect">
            <a:avLst/>
          </a:prstGeom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EDB94079-EC22-F066-74D9-0D8DA2DA3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342" y="3273775"/>
            <a:ext cx="10060640" cy="82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FB3535-43B5-C95E-F7D5-261076D2BE8A}"/>
              </a:ext>
            </a:extLst>
          </p:cNvPr>
          <p:cNvSpPr txBox="1"/>
          <p:nvPr/>
        </p:nvSpPr>
        <p:spPr>
          <a:xfrm>
            <a:off x="778808" y="2767854"/>
            <a:ext cx="507626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Typical value for </a:t>
            </a:r>
            <a:r>
              <a:rPr lang="en-US" sz="2400">
                <a:solidFill>
                  <a:srgbClr val="111111"/>
                </a:solidFill>
                <a:ea typeface="+mn-lt"/>
                <a:cs typeface="+mn-lt"/>
              </a:rPr>
              <a:t>α</a:t>
            </a:r>
            <a:r>
              <a:rPr lang="en-US" sz="2400"/>
              <a:t> is  : 0.125</a:t>
            </a:r>
          </a:p>
        </p:txBody>
      </p:sp>
    </p:spTree>
    <p:extLst>
      <p:ext uri="{BB962C8B-B14F-4D97-AF65-F5344CB8AC3E}">
        <p14:creationId xmlns:p14="http://schemas.microsoft.com/office/powerpoint/2010/main" val="1260471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Deviation RTT.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132" y="1576005"/>
            <a:ext cx="10129646" cy="44564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Deviation of </a:t>
            </a:r>
            <a:r>
              <a:rPr lang="en-US" sz="2800" err="1"/>
              <a:t>SampleRTT</a:t>
            </a:r>
            <a:r>
              <a:rPr lang="en-US" sz="2800"/>
              <a:t> from </a:t>
            </a:r>
            <a:r>
              <a:rPr lang="en-US" sz="2800" err="1"/>
              <a:t>EstimatedRTT</a:t>
            </a:r>
            <a:endParaRPr lang="en-US" sz="2800" b="1" err="1">
              <a:ea typeface="+mn-lt"/>
              <a:cs typeface="+mn-lt"/>
            </a:endParaRPr>
          </a:p>
          <a:p>
            <a:endParaRPr lang="en-US" sz="2800">
              <a:ea typeface="+mn-lt"/>
              <a:cs typeface="+mn-lt"/>
            </a:endParaRPr>
          </a:p>
          <a:p>
            <a:endParaRPr lang="en-US" sz="2800">
              <a:ea typeface="+mn-lt"/>
              <a:cs typeface="+mn-lt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16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graph of blue lines&#10;&#10;Description automatically generated">
            <a:extLst>
              <a:ext uri="{FF2B5EF4-FFF2-40B4-BE49-F238E27FC236}">
                <a16:creationId xmlns:a16="http://schemas.microsoft.com/office/drawing/2014/main" id="{889C0F81-B060-347E-C290-DCE6B91E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228" y="2214485"/>
            <a:ext cx="9285887" cy="433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97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Deviation RTT. - </a:t>
            </a:r>
            <a:r>
              <a:rPr lang="en-US" err="1"/>
              <a:t>cont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17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7808CF-C53A-0725-DDF6-6DEEB364F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607" y="2068735"/>
            <a:ext cx="10862442" cy="85494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4306BC-3EC3-EA12-A4E0-01BE66BA7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359040"/>
            <a:ext cx="6800029" cy="26729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recommended value of </a:t>
            </a:r>
            <a:r>
              <a:rPr lang="el-GR"/>
              <a:t>β </a:t>
            </a:r>
            <a:r>
              <a:rPr lang="en-US"/>
              <a:t>is 0.25.</a:t>
            </a:r>
          </a:p>
        </p:txBody>
      </p:sp>
    </p:spTree>
    <p:extLst>
      <p:ext uri="{BB962C8B-B14F-4D97-AF65-F5344CB8AC3E}">
        <p14:creationId xmlns:p14="http://schemas.microsoft.com/office/powerpoint/2010/main" val="3062412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Timeout Interval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18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diagram of a packet&#10;&#10;Description automatically generated">
            <a:extLst>
              <a:ext uri="{FF2B5EF4-FFF2-40B4-BE49-F238E27FC236}">
                <a16:creationId xmlns:a16="http://schemas.microsoft.com/office/drawing/2014/main" id="{9582A3F3-34E1-8FA2-A5E7-3798AFB202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7" r="302" b="521"/>
          <a:stretch/>
        </p:blipFill>
        <p:spPr>
          <a:xfrm>
            <a:off x="6593746" y="4110"/>
            <a:ext cx="5134903" cy="6850277"/>
          </a:xfrm>
          <a:prstGeom prst="rect">
            <a:avLst/>
          </a:prstGeom>
        </p:spPr>
      </p:pic>
      <p:pic>
        <p:nvPicPr>
          <p:cNvPr id="9" name="Picture 8" descr="A close up of a word&#10;&#10;Description automatically generated">
            <a:extLst>
              <a:ext uri="{FF2B5EF4-FFF2-40B4-BE49-F238E27FC236}">
                <a16:creationId xmlns:a16="http://schemas.microsoft.com/office/drawing/2014/main" id="{ACC60887-4858-827F-91E2-816A0C9471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4" t="17500" r="13106" b="1250"/>
          <a:stretch/>
        </p:blipFill>
        <p:spPr>
          <a:xfrm>
            <a:off x="402019" y="1823643"/>
            <a:ext cx="7142807" cy="821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D1CB71-897A-44C7-ED8C-80738DE06C3C}"/>
              </a:ext>
            </a:extLst>
          </p:cNvPr>
          <p:cNvSpPr txBox="1"/>
          <p:nvPr/>
        </p:nvSpPr>
        <p:spPr>
          <a:xfrm>
            <a:off x="463112" y="2778672"/>
            <a:ext cx="647437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+mn-lt"/>
                <a:cs typeface="+mn-lt"/>
              </a:rPr>
              <a:t>An initial </a:t>
            </a:r>
            <a:r>
              <a:rPr lang="en-US" sz="2400" err="1">
                <a:ea typeface="+mn-lt"/>
                <a:cs typeface="+mn-lt"/>
              </a:rPr>
              <a:t>T</a:t>
            </a:r>
            <a:r>
              <a:rPr lang="en-US" sz="2400" i="1" err="1">
                <a:ea typeface="+mn-lt"/>
                <a:cs typeface="+mn-lt"/>
              </a:rPr>
              <a:t>imeoutInterval</a:t>
            </a:r>
            <a:r>
              <a:rPr lang="en-US" sz="2400">
                <a:ea typeface="+mn-lt"/>
                <a:cs typeface="+mn-lt"/>
              </a:rPr>
              <a:t> value of 1 second is recommended.</a:t>
            </a: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/>
              <a:t>When timeout occurs, value of </a:t>
            </a:r>
            <a:r>
              <a:rPr lang="en-US" sz="2400" err="1"/>
              <a:t>T</a:t>
            </a:r>
            <a:r>
              <a:rPr lang="en-US" sz="2400" i="1" err="1"/>
              <a:t>imeoutInterval</a:t>
            </a:r>
            <a:r>
              <a:rPr lang="en-US" sz="2400"/>
              <a:t> is doubled to avoid  premature timeout and is again updated through the formula when the acknowledge message is received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14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589" y="1234440"/>
            <a:ext cx="4996299" cy="4069080"/>
          </a:xfrm>
        </p:spPr>
        <p:txBody>
          <a:bodyPr/>
          <a:lstStyle/>
          <a:p>
            <a:r>
              <a:rPr lang="en-US" sz="6000">
                <a:latin typeface="TW Cen MT"/>
              </a:rPr>
              <a:t>Reliable </a:t>
            </a:r>
            <a:br>
              <a:rPr lang="en-US" sz="6000">
                <a:latin typeface="TW Cen MT"/>
              </a:rPr>
            </a:br>
            <a:r>
              <a:rPr lang="en-US" sz="6000">
                <a:latin typeface="TW Cen MT"/>
              </a:rPr>
              <a:t>Data </a:t>
            </a:r>
            <a:br>
              <a:rPr lang="en-US" sz="6000">
                <a:latin typeface="TW Cen MT"/>
              </a:rPr>
            </a:br>
            <a:r>
              <a:rPr lang="en-US" sz="6000">
                <a:latin typeface="TW Cen MT"/>
              </a:rPr>
              <a:t>Transfer</a:t>
            </a:r>
          </a:p>
          <a:p>
            <a:endParaRPr lang="en-US">
              <a:latin typeface="Mystical Woods Rough Script" panose="020F0502020204030204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248656" y="1325880"/>
            <a:ext cx="6673237" cy="3886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685800" indent="-5715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4000"/>
              <a:t>What is </a:t>
            </a:r>
            <a:r>
              <a:rPr lang="en-US" sz="4000" b="1">
                <a:solidFill>
                  <a:schemeClr val="accent2">
                    <a:lumMod val="75000"/>
                  </a:schemeClr>
                </a:solidFill>
              </a:rPr>
              <a:t>Reliable Data Transfer</a:t>
            </a:r>
            <a:r>
              <a:rPr lang="en-US" sz="4000"/>
              <a:t> in TCP?</a:t>
            </a:r>
          </a:p>
          <a:p>
            <a:pPr marL="685800" indent="-5715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4000"/>
              <a:t>Reason to use this?</a:t>
            </a:r>
            <a:endParaRPr lang="en-US" sz="4000">
              <a:solidFill>
                <a:srgbClr val="000000"/>
              </a:solidFill>
            </a:endParaRPr>
          </a:p>
          <a:p>
            <a:pPr marL="685800" indent="-5715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4000">
                <a:solidFill>
                  <a:srgbClr val="000000"/>
                </a:solidFill>
              </a:rPr>
              <a:t>Three </a:t>
            </a:r>
            <a:r>
              <a:rPr lang="en-US" sz="4000" b="1">
                <a:solidFill>
                  <a:srgbClr val="00B050"/>
                </a:solidFill>
              </a:rPr>
              <a:t>Events </a:t>
            </a:r>
            <a:r>
              <a:rPr lang="en-US" sz="4000"/>
              <a:t>and</a:t>
            </a:r>
            <a:r>
              <a:rPr lang="en-US" sz="4000" b="1">
                <a:solidFill>
                  <a:srgbClr val="00B050"/>
                </a:solidFill>
              </a:rPr>
              <a:t> </a:t>
            </a:r>
            <a:r>
              <a:rPr lang="en-US" sz="4000" b="1">
                <a:solidFill>
                  <a:schemeClr val="accent2">
                    <a:lumMod val="50000"/>
                  </a:schemeClr>
                </a:solidFill>
              </a:rPr>
              <a:t>Actions </a:t>
            </a:r>
            <a:r>
              <a:rPr lang="en-US" sz="4000">
                <a:solidFill>
                  <a:srgbClr val="000000"/>
                </a:solidFill>
              </a:rPr>
              <a:t>on it </a:t>
            </a:r>
            <a:endParaRPr lang="en-US" sz="4000">
              <a:solidFill>
                <a:srgbClr val="000000"/>
              </a:solidFill>
              <a:ea typeface="+mn-lt"/>
              <a:cs typeface="+mn-lt"/>
            </a:endParaRPr>
          </a:p>
          <a:p>
            <a:pPr marL="685800" indent="-5715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4000">
                <a:solidFill>
                  <a:srgbClr val="000000"/>
                </a:solidFill>
                <a:ea typeface="+mn-lt"/>
                <a:cs typeface="+mn-lt"/>
              </a:rPr>
              <a:t>Three </a:t>
            </a:r>
            <a:r>
              <a:rPr lang="en-US" sz="4000" b="1">
                <a:solidFill>
                  <a:srgbClr val="00B050"/>
                </a:solidFill>
              </a:rPr>
              <a:t>Scenarios</a:t>
            </a:r>
            <a:endParaRPr lang="en-US" sz="4000">
              <a:solidFill>
                <a:srgbClr val="000000"/>
              </a:solidFill>
            </a:endParaRPr>
          </a:p>
          <a:p>
            <a:pPr marL="114300"/>
            <a:endParaRPr lang="en-US" sz="4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325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3"/>
          <p:cNvSpPr txBox="1"/>
          <p:nvPr/>
        </p:nvSpPr>
        <p:spPr>
          <a:xfrm>
            <a:off x="838200" y="365125"/>
            <a:ext cx="53933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Connection Oriented Protoco</a:t>
            </a:r>
            <a:r>
              <a:rPr lang="en-US"/>
              <a:t>l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Content Placeholder 4"/>
          <p:cNvSpPr txBox="1"/>
          <p:nvPr/>
        </p:nvSpPr>
        <p:spPr>
          <a:xfrm>
            <a:off x="838200" y="1825625"/>
            <a:ext cx="4364736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400"/>
              <a:t>Connection Oriented Protocol is one that establishes and maintains a </a:t>
            </a:r>
            <a:r>
              <a:rPr lang="en-US" sz="2400" b="1">
                <a:solidFill>
                  <a:srgbClr val="FF0000"/>
                </a:solidFill>
              </a:rPr>
              <a:t>logical</a:t>
            </a:r>
            <a:r>
              <a:rPr lang="en-US" sz="2400"/>
              <a:t> connection b/w two devices.</a:t>
            </a:r>
          </a:p>
          <a:p>
            <a:pPr>
              <a:lnSpc>
                <a:spcPct val="150000"/>
              </a:lnSpc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400"/>
              <a:t>This connection ensures that data is transmitted </a:t>
            </a:r>
            <a:r>
              <a:rPr lang="en-US" sz="2400" b="1">
                <a:solidFill>
                  <a:srgbClr val="FF0000"/>
                </a:solidFill>
              </a:rPr>
              <a:t>reliably</a:t>
            </a:r>
            <a:r>
              <a:rPr lang="en-US" sz="2400"/>
              <a:t>  and in the correct </a:t>
            </a:r>
            <a:r>
              <a:rPr lang="en-US" sz="2400" b="1">
                <a:solidFill>
                  <a:srgbClr val="FF0000"/>
                </a:solidFill>
              </a:rPr>
              <a:t>order</a:t>
            </a:r>
            <a:r>
              <a:rPr lang="en-US" sz="2400"/>
              <a:t> b/w sender and receiver.</a:t>
            </a:r>
            <a:endParaRPr lang="en-US" sz="3600"/>
          </a:p>
        </p:txBody>
      </p:sp>
      <p:pic>
        <p:nvPicPr>
          <p:cNvPr id="10" name="Picture 9" descr="Two men looking at smartphone"/>
          <p:cNvPicPr>
            <a:picLocks noChangeAspect="1"/>
          </p:cNvPicPr>
          <p:nvPr/>
        </p:nvPicPr>
        <p:blipFill rotWithShape="1">
          <a:blip r:embed="rId4"/>
          <a:srcRect l="14129" r="19120" b="-2"/>
          <a:stretch>
            <a:fillRect/>
          </a:stretch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2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27" name="!!Arc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!!Ova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Reliable Data Transfer</a:t>
            </a:r>
          </a:p>
        </p:txBody>
      </p:sp>
      <p:graphicFrame>
        <p:nvGraphicFramePr>
          <p:cNvPr id="4" name="Content Placeholder 4" descr="timeline SmartArt graphic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17267"/>
              </p:ext>
            </p:extLst>
          </p:nvPr>
        </p:nvGraphicFramePr>
        <p:xfrm>
          <a:off x="632460" y="2524575"/>
          <a:ext cx="10927080" cy="4032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8" name="Content Placeholder 6">
            <a:extLst>
              <a:ext uri="{FF2B5EF4-FFF2-40B4-BE49-F238E27FC236}">
                <a16:creationId xmlns:a16="http://schemas.microsoft.com/office/drawing/2014/main" id="{985608F8-8C00-D46C-6DCB-481EEBA235B0}"/>
              </a:ext>
            </a:extLst>
          </p:cNvPr>
          <p:cNvSpPr txBox="1">
            <a:spLocks/>
          </p:cNvSpPr>
          <p:nvPr/>
        </p:nvSpPr>
        <p:spPr>
          <a:xfrm>
            <a:off x="638505" y="1547493"/>
            <a:ext cx="10926330" cy="976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 Service which ensures that data received on the receiver side via TCP is...</a:t>
            </a:r>
          </a:p>
        </p:txBody>
      </p:sp>
    </p:spTree>
    <p:extLst>
      <p:ext uri="{BB962C8B-B14F-4D97-AF65-F5344CB8AC3E}">
        <p14:creationId xmlns:p14="http://schemas.microsoft.com/office/powerpoint/2010/main" val="3273457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10D9D09-735D-8E4F-00EE-291C7DB48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758" y="1460823"/>
            <a:ext cx="9829800" cy="44485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Sending Data only To IP is Un-reliable </a:t>
            </a:r>
          </a:p>
          <a:p>
            <a:pPr lvl="1"/>
            <a:r>
              <a:rPr lang="en-US" dirty="0"/>
              <a:t>Sender is not confirmed that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receiver received the</a:t>
            </a:r>
            <a:r>
              <a:rPr lang="en-US" dirty="0"/>
              <a:t> data or not</a:t>
            </a:r>
          </a:p>
          <a:p>
            <a:pPr lvl="1"/>
            <a:r>
              <a:rPr lang="en-US" dirty="0"/>
              <a:t>Data that is send can be lost or Corrupted</a:t>
            </a:r>
          </a:p>
          <a:p>
            <a:r>
              <a:rPr lang="en-US" dirty="0"/>
              <a:t>Acknowledges</a:t>
            </a:r>
          </a:p>
          <a:p>
            <a:pPr lvl="1"/>
            <a:r>
              <a:rPr lang="en-US" dirty="0"/>
              <a:t>A Verification from receiver side to sender side when data is received</a:t>
            </a:r>
          </a:p>
          <a:p>
            <a:r>
              <a:rPr lang="en-US" dirty="0"/>
              <a:t>Re-Transmissions</a:t>
            </a:r>
          </a:p>
          <a:p>
            <a:pPr lvl="1"/>
            <a:r>
              <a:rPr lang="en-US" dirty="0"/>
              <a:t>When data is send to receiver. That data is marked as </a:t>
            </a:r>
            <a:r>
              <a:rPr lang="en-US" b="1" dirty="0"/>
              <a:t>Not-Acknowledge</a:t>
            </a:r>
          </a:p>
          <a:p>
            <a:pPr lvl="1"/>
            <a:r>
              <a:rPr lang="en-US" dirty="0"/>
              <a:t>If the Timer out … then the </a:t>
            </a:r>
            <a:r>
              <a:rPr lang="en-US" b="1" dirty="0"/>
              <a:t>Not-Acknowledge</a:t>
            </a:r>
            <a:r>
              <a:rPr lang="en-US" dirty="0"/>
              <a:t> data is re-send to receiver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495" y="365125"/>
            <a:ext cx="11039591" cy="1325563"/>
          </a:xfrm>
        </p:spPr>
        <p:txBody>
          <a:bodyPr/>
          <a:lstStyle/>
          <a:p>
            <a:r>
              <a:rPr lang="en-US" dirty="0"/>
              <a:t>Reason to use this &amp; Re-Transmissions Triggered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9263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Three Events </a:t>
            </a:r>
          </a:p>
        </p:txBody>
      </p:sp>
      <p:graphicFrame>
        <p:nvGraphicFramePr>
          <p:cNvPr id="4" name="Content Placeholder 4" descr="timeline SmartArt graphic&#10;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6072954"/>
              </p:ext>
            </p:extLst>
          </p:nvPr>
        </p:nvGraphicFramePr>
        <p:xfrm>
          <a:off x="632460" y="1647120"/>
          <a:ext cx="10927080" cy="4032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endParaRPr lang="en-US" kern="1200" cap="none" spc="0" baseline="0">
              <a:solidFill>
                <a:prstClr val="black">
                  <a:tint val="75000"/>
                </a:prstClr>
              </a:solidFill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7" name="Content Placeholder 20">
            <a:extLst>
              <a:ext uri="{FF2B5EF4-FFF2-40B4-BE49-F238E27FC236}">
                <a16:creationId xmlns:a16="http://schemas.microsoft.com/office/drawing/2014/main" id="{FB9942DA-EAB2-7C7C-1F34-ABCD2FF997F3}"/>
              </a:ext>
            </a:extLst>
          </p:cNvPr>
          <p:cNvSpPr txBox="1">
            <a:spLocks/>
          </p:cNvSpPr>
          <p:nvPr/>
        </p:nvSpPr>
        <p:spPr>
          <a:xfrm>
            <a:off x="1038852" y="4997653"/>
            <a:ext cx="2224178" cy="16162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18" name="TextBox 1017">
            <a:extLst>
              <a:ext uri="{FF2B5EF4-FFF2-40B4-BE49-F238E27FC236}">
                <a16:creationId xmlns:a16="http://schemas.microsoft.com/office/drawing/2014/main" id="{6EB3CDA3-1DF6-A43D-9910-C9CBB1BAC031}"/>
              </a:ext>
            </a:extLst>
          </p:cNvPr>
          <p:cNvSpPr txBox="1"/>
          <p:nvPr/>
        </p:nvSpPr>
        <p:spPr>
          <a:xfrm>
            <a:off x="761401" y="4643587"/>
            <a:ext cx="31815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When Sender received Data from Application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D785174C-4662-80A4-1AE0-8DF78D1E99A6}"/>
              </a:ext>
            </a:extLst>
          </p:cNvPr>
          <p:cNvSpPr txBox="1"/>
          <p:nvPr/>
        </p:nvSpPr>
        <p:spPr>
          <a:xfrm>
            <a:off x="4499514" y="4643586"/>
            <a:ext cx="31815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Data send but not acknowledge </a:t>
            </a: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4F4758EF-DB0B-CE38-67AA-D0B9CB12265C}"/>
              </a:ext>
            </a:extLst>
          </p:cNvPr>
          <p:cNvSpPr txBox="1"/>
          <p:nvPr/>
        </p:nvSpPr>
        <p:spPr>
          <a:xfrm>
            <a:off x="8266381" y="4672340"/>
            <a:ext cx="31815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Receiver send Acknowledge message to Sender</a:t>
            </a:r>
          </a:p>
        </p:txBody>
      </p:sp>
    </p:spTree>
    <p:extLst>
      <p:ext uri="{BB962C8B-B14F-4D97-AF65-F5344CB8AC3E}">
        <p14:creationId xmlns:p14="http://schemas.microsoft.com/office/powerpoint/2010/main" val="3125203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Actions on Three Events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10D9D09-735D-8E4F-00EE-291C7DB48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5522" y="1453155"/>
            <a:ext cx="9969881" cy="490319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Data Received</a:t>
            </a:r>
          </a:p>
          <a:p>
            <a:pPr lvl="1"/>
            <a:r>
              <a:rPr lang="en-US" dirty="0"/>
              <a:t>Create Segment with Sequence Number (= </a:t>
            </a:r>
            <a:r>
              <a:rPr lang="en-US" dirty="0" err="1"/>
              <a:t>NextSeqNum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Send Segment (to receiver)</a:t>
            </a:r>
          </a:p>
          <a:p>
            <a:pPr lvl="1"/>
            <a:r>
              <a:rPr lang="en-US" dirty="0"/>
              <a:t>Increment </a:t>
            </a:r>
            <a:r>
              <a:rPr lang="en-US" dirty="0" err="1"/>
              <a:t>NextSeqNum</a:t>
            </a:r>
            <a:r>
              <a:rPr lang="en-US" dirty="0"/>
              <a:t> with data-length</a:t>
            </a:r>
          </a:p>
          <a:p>
            <a:pPr lvl="1"/>
            <a:r>
              <a:rPr lang="en-US" dirty="0"/>
              <a:t>Start Time if not running</a:t>
            </a:r>
          </a:p>
          <a:p>
            <a:r>
              <a:rPr lang="en-US" dirty="0"/>
              <a:t>Timer Timeout</a:t>
            </a:r>
          </a:p>
          <a:p>
            <a:pPr lvl="1"/>
            <a:r>
              <a:rPr lang="en-US" dirty="0"/>
              <a:t>Re-transmit a Not-Yet-Acknowledge Segment </a:t>
            </a:r>
          </a:p>
          <a:p>
            <a:pPr lvl="1"/>
            <a:r>
              <a:rPr lang="en-US" dirty="0"/>
              <a:t>Start Timer </a:t>
            </a:r>
          </a:p>
          <a:p>
            <a:r>
              <a:rPr lang="en-US" dirty="0"/>
              <a:t>Acknowledge Received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dirty="0"/>
              <a:t>If( y &gt; Send Base ) {</a:t>
            </a:r>
            <a:br>
              <a:rPr lang="en-US" dirty="0"/>
            </a:br>
            <a:r>
              <a:rPr lang="en-US" dirty="0"/>
              <a:t>     Send Base = y</a:t>
            </a:r>
            <a:br>
              <a:rPr lang="en-US" dirty="0"/>
            </a:br>
            <a:r>
              <a:rPr lang="en-US" dirty="0"/>
              <a:t>     if(Not-Yet-Acknowledge Segment Present){</a:t>
            </a:r>
            <a:br>
              <a:rPr lang="en-US" dirty="0"/>
            </a:br>
            <a:r>
              <a:rPr lang="en-US" dirty="0"/>
              <a:t>         Start Timmer </a:t>
            </a:r>
          </a:p>
          <a:p>
            <a:pPr marL="457200" lvl="1" indent="0">
              <a:buNone/>
            </a:pPr>
            <a:r>
              <a:rPr lang="en-US" dirty="0"/>
              <a:t>     }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2925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52ED5-9496-28C9-F560-35D17034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Retransmission due to a lost acknowledgement 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C8B7F-AA75-1AE8-6C5B-CBDD0DF38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Host A send data to Host B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Data is Send , But acknowledge is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not Received in terminal</a:t>
            </a:r>
            <a:endParaRPr lang="en-US"/>
          </a:p>
          <a:p>
            <a:r>
              <a:rPr lang="en-US">
                <a:ea typeface="+mn-lt"/>
                <a:cs typeface="+mn-lt"/>
              </a:rPr>
              <a:t>Data again send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Acknowledgement Received</a:t>
            </a:r>
            <a:endParaRPr lang="en-US" err="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1A17F4-351A-513E-4CBE-D40FE3E8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EBD25-6CEE-7500-27CF-2A3376152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F804EA-0BD4-D897-E5F9-81DC4203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10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666A4738-F731-3DE2-104D-7478C4F81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581" y="1407319"/>
            <a:ext cx="4072371" cy="453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20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AA1F-57FE-A97D-574D-584F1B38A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Segment 100 not retransmitted 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CDB4C-CEDE-2232-36B8-5A90C9FAF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Two Data Segment sends 92 and 100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Acknowledge not received in time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interval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Smallest Not-Yet acknowledge send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Segment 100 not send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5FB64-FD33-0ADE-806F-19FE1B4B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8DFE-7A32-5D1C-6956-B6CA7B12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EF43-FB2E-147B-E0B3-5957A356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AA282C2F-127E-7893-BD3B-2BD577ACD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4198" y="1514475"/>
            <a:ext cx="4322402" cy="479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00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925F9-F22D-B41D-F2DD-798171B8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A cumulative acknowledgement  avoid retransmission of the first segment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7105B-B8CE-2DB3-F549-2559F903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Segment 92 is send  and Timer start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Acknowledge not received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Segment 100 is send within Timer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Acknowledge 120 received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segment 92 will not be resend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40AB5-3FB2-55AE-9F69-7A98625CC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0FD23-76CA-754C-890D-53A51815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F5A67-2A15-F4EC-70D2-494EFC830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B2E67A6F-A621-6D3E-8BD8-3E2ADC5CDA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4" r="-248"/>
          <a:stretch/>
        </p:blipFill>
        <p:spPr>
          <a:xfrm>
            <a:off x="7274766" y="1690092"/>
            <a:ext cx="465487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53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Flow Control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27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D1CB71-897A-44C7-ED8C-80738DE06C3C}"/>
              </a:ext>
            </a:extLst>
          </p:cNvPr>
          <p:cNvSpPr txBox="1"/>
          <p:nvPr/>
        </p:nvSpPr>
        <p:spPr>
          <a:xfrm>
            <a:off x="463112" y="2778672"/>
            <a:ext cx="420896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Receiver controls sender, so sender won't overflow receiver's buffer by transmitting too much, too fast.</a:t>
            </a:r>
          </a:p>
        </p:txBody>
      </p:sp>
      <p:pic>
        <p:nvPicPr>
          <p:cNvPr id="3" name="Picture 2" descr="A diagram of a computer control&#10;&#10;Description automatically generated">
            <a:extLst>
              <a:ext uri="{FF2B5EF4-FFF2-40B4-BE49-F238E27FC236}">
                <a16:creationId xmlns:a16="http://schemas.microsoft.com/office/drawing/2014/main" id="{111A6BD4-1A3C-983E-042A-4E63EA387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752" y="363273"/>
            <a:ext cx="5997145" cy="58122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AE662E-B941-BB78-06B2-B37659BDD1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81" r="238" b="-562"/>
          <a:stretch/>
        </p:blipFill>
        <p:spPr>
          <a:xfrm>
            <a:off x="4807678" y="4089572"/>
            <a:ext cx="2908763" cy="18504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15CAC6-F8D3-01B8-8024-66047388F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191" y="53031"/>
            <a:ext cx="2669316" cy="113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05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Flow Control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28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D1CB71-897A-44C7-ED8C-80738DE06C3C}"/>
              </a:ext>
            </a:extLst>
          </p:cNvPr>
          <p:cNvSpPr txBox="1"/>
          <p:nvPr/>
        </p:nvSpPr>
        <p:spPr>
          <a:xfrm>
            <a:off x="699949" y="1573888"/>
            <a:ext cx="5588802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Receiver informs free buffer space by including </a:t>
            </a:r>
            <a:r>
              <a:rPr lang="en-US" sz="2400" err="1"/>
              <a:t>rwnd</a:t>
            </a:r>
            <a:r>
              <a:rPr lang="en-US" sz="2400"/>
              <a:t> value in TCP header of receiver-to-sender segments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err="1"/>
              <a:t>RcvBuffer</a:t>
            </a:r>
            <a:r>
              <a:rPr lang="en-US" sz="2400"/>
              <a:t> size set via socket options( default 4096 bytes)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/>
              <a:t>Many operating systems auto adjust </a:t>
            </a:r>
            <a:r>
              <a:rPr lang="en-US" sz="2400" err="1"/>
              <a:t>RcvBuffer</a:t>
            </a:r>
            <a:endParaRPr lang="en-US" sz="2400"/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742950" lvl="1" indent="-285750">
              <a:buFont typeface="Arial"/>
              <a:buChar char="•"/>
            </a:pPr>
            <a:endParaRPr lang="en-US" sz="2400"/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DF95E839-0EF3-A2E1-7D22-8E715DD58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41" y="899317"/>
            <a:ext cx="4246605" cy="50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33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Flow Control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29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D1CB71-897A-44C7-ED8C-80738DE06C3C}"/>
              </a:ext>
            </a:extLst>
          </p:cNvPr>
          <p:cNvSpPr txBox="1"/>
          <p:nvPr/>
        </p:nvSpPr>
        <p:spPr>
          <a:xfrm>
            <a:off x="699949" y="1573888"/>
            <a:ext cx="5588802" cy="3354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Sender limits amount of unacknowledged data to receiver's </a:t>
            </a:r>
            <a:r>
              <a:rPr lang="en-US" sz="2400" err="1"/>
              <a:t>rwnd</a:t>
            </a:r>
            <a:r>
              <a:rPr lang="en-US" sz="2400"/>
              <a:t> value.</a:t>
            </a:r>
          </a:p>
          <a:p>
            <a:pPr marL="285750" indent="-285750">
              <a:buFont typeface="Arial"/>
              <a:buChar char="•"/>
            </a:pPr>
            <a:endParaRPr lang="en-US" sz="2400">
              <a:solidFill>
                <a:srgbClr val="000000"/>
              </a:solidFill>
            </a:endParaRPr>
          </a:p>
          <a:p>
            <a:pPr lvl="1"/>
            <a:r>
              <a:rPr lang="en-US" sz="2200" err="1">
                <a:solidFill>
                  <a:srgbClr val="FF0000"/>
                </a:solidFill>
              </a:rPr>
              <a:t>LastByteSent</a:t>
            </a:r>
            <a:r>
              <a:rPr lang="en-US" sz="2200">
                <a:solidFill>
                  <a:srgbClr val="FF0000"/>
                </a:solidFill>
              </a:rPr>
              <a:t> – </a:t>
            </a:r>
            <a:r>
              <a:rPr lang="en-US" sz="2200" err="1">
                <a:solidFill>
                  <a:srgbClr val="FF0000"/>
                </a:solidFill>
              </a:rPr>
              <a:t>LastByteAck</a:t>
            </a:r>
            <a:r>
              <a:rPr lang="en-US" sz="2200">
                <a:solidFill>
                  <a:srgbClr val="FF0000"/>
                </a:solidFill>
              </a:rPr>
              <a:t> &lt;= </a:t>
            </a:r>
            <a:r>
              <a:rPr lang="en-US" sz="2200" err="1">
                <a:solidFill>
                  <a:srgbClr val="FF0000"/>
                </a:solidFill>
              </a:rPr>
              <a:t>rwnd</a:t>
            </a:r>
            <a:endParaRPr lang="en-US" sz="2200" err="1"/>
          </a:p>
          <a:p>
            <a:pPr marL="285750" indent="-285750"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Gaurantees</a:t>
            </a:r>
            <a:r>
              <a:rPr lang="en-US" sz="2400"/>
              <a:t> receive buffer will not overflow</a:t>
            </a:r>
          </a:p>
          <a:p>
            <a:pPr marL="742950" lvl="1" indent="-285750">
              <a:buFont typeface="Arial"/>
              <a:buChar char="•"/>
            </a:pPr>
            <a:endParaRPr lang="en-US" sz="2400"/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DF95E839-0EF3-A2E1-7D22-8E715DD58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41" y="899317"/>
            <a:ext cx="4246605" cy="50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21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/>
          <p:nvPr/>
        </p:nvSpPr>
        <p:spPr>
          <a:xfrm>
            <a:off x="1074495" y="375000"/>
            <a:ext cx="5021505" cy="1473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/>
              <a:t>The TCP Connection</a:t>
            </a: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8423" r="28423"/>
          <a:stretch/>
        </p:blipFill>
        <p:spPr>
          <a:xfrm>
            <a:off x="6894685" y="787390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graphicFrame>
        <p:nvGraphicFramePr>
          <p:cNvPr id="12" name="Content Placeholder 4">
            <a:extLst>
              <a:ext uri="{FF2B5EF4-FFF2-40B4-BE49-F238E27FC236}">
                <a16:creationId xmlns:a16="http://schemas.microsoft.com/office/drawing/2014/main" id="{05DDB2C3-9D73-728C-5204-64483C630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1973570"/>
              </p:ext>
            </p:extLst>
          </p:nvPr>
        </p:nvGraphicFramePr>
        <p:xfrm>
          <a:off x="658368" y="1197864"/>
          <a:ext cx="6025895" cy="493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C59A8F6-3F04-0C2D-28E2-3BA016F349B7}"/>
              </a:ext>
            </a:extLst>
          </p:cNvPr>
          <p:cNvSpPr txBox="1"/>
          <p:nvPr/>
        </p:nvSpPr>
        <p:spPr>
          <a:xfrm>
            <a:off x="7635349" y="5955194"/>
            <a:ext cx="51222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900">
                <a:hlinkClick r:id="rId3" tooltip="https://medioseducativos.com/la-historia-de-internet/"/>
              </a:rPr>
              <a:t>This Photo</a:t>
            </a:r>
            <a:r>
              <a:rPr lang="en-PK" sz="900"/>
              <a:t> by Unknown Author is licensed under </a:t>
            </a:r>
            <a:r>
              <a:rPr lang="en-PK" sz="900">
                <a:hlinkClick r:id="rId9" tooltip="https://creativecommons.org/licenses/by-nc-sa/3.0/"/>
              </a:rPr>
              <a:t>CC BY-SA-NC</a:t>
            </a:r>
            <a:endParaRPr lang="en-PK" sz="9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Flow Control – handling issue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30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D1CB71-897A-44C7-ED8C-80738DE06C3C}"/>
              </a:ext>
            </a:extLst>
          </p:cNvPr>
          <p:cNvSpPr txBox="1"/>
          <p:nvPr/>
        </p:nvSpPr>
        <p:spPr>
          <a:xfrm>
            <a:off x="699949" y="1573888"/>
            <a:ext cx="5537316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As the sender gets blocked if the </a:t>
            </a:r>
            <a:r>
              <a:rPr lang="en-US" sz="2400" err="1"/>
              <a:t>rnwd</a:t>
            </a:r>
            <a:r>
              <a:rPr lang="en-US" sz="2400"/>
              <a:t> is full when, it will unblock?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Sender keeps on sending 1 byte for acknowledgement </a:t>
            </a:r>
            <a:r>
              <a:rPr lang="en-US" sz="2400" err="1"/>
              <a:t>untill</a:t>
            </a:r>
            <a:r>
              <a:rPr lang="en-US" sz="2400"/>
              <a:t> it is acknowledged.</a:t>
            </a:r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DF95E839-0EF3-A2E1-7D22-8E715DD58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41" y="899317"/>
            <a:ext cx="4246605" cy="50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0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Net of connections"/>
          <p:cNvPicPr>
            <a:picLocks noChangeAspect="1"/>
          </p:cNvPicPr>
          <p:nvPr/>
        </p:nvPicPr>
        <p:blipFill>
          <a:blip r:embed="rId2"/>
          <a:srcRect l="26411" r="26411"/>
          <a:stretch/>
        </p:blipFill>
        <p:spPr>
          <a:xfrm>
            <a:off x="0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8" name="!!Arc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27048" y="407987"/>
            <a:ext cx="5721484" cy="13255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Connection Oriented Transport: TCP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48" y="1868487"/>
            <a:ext cx="5721484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/>
              <a:t>Full-Duplex Service</a:t>
            </a:r>
          </a:p>
          <a:p>
            <a:pPr lvl="1">
              <a:lnSpc>
                <a:spcPct val="15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/>
              <a:t>Data can flow from one process to another and vice versa simultaneously.</a:t>
            </a:r>
          </a:p>
          <a:p>
            <a:pPr>
              <a:lnSpc>
                <a:spcPct val="150000"/>
              </a:lnSpc>
            </a:pPr>
            <a:r>
              <a:rPr lang="en-US" sz="3200"/>
              <a:t>Point to Point</a:t>
            </a:r>
          </a:p>
          <a:p>
            <a:pPr lvl="1">
              <a:lnSpc>
                <a:spcPct val="15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2000"/>
              <a:t>The transfer of data from one sender to many receivers in a single send operation is not possible.</a:t>
            </a:r>
            <a:endParaRPr lang="en-US" sz="160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5827047" y="6356350"/>
            <a:ext cx="3944913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>
          <a:xfrm>
            <a:off x="10047382" y="6356350"/>
            <a:ext cx="1306417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Establishment of connection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496643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Client/Server Process</a:t>
            </a:r>
          </a:p>
          <a:p>
            <a:pPr lvl="1"/>
            <a:r>
              <a:rPr lang="en-US" err="1"/>
              <a:t>clientSocket.connect</a:t>
            </a:r>
            <a:r>
              <a:rPr lang="en-US"/>
              <a:t>((</a:t>
            </a:r>
            <a:r>
              <a:rPr lang="en-US" err="1"/>
              <a:t>serverName,serverPort</a:t>
            </a:r>
            <a:r>
              <a:rPr lang="en-US"/>
              <a:t>)) </a:t>
            </a:r>
            <a:r>
              <a:rPr lang="en-US" sz="1600" i="1"/>
              <a:t>&gt; port identifies process on the server</a:t>
            </a:r>
            <a:endParaRPr lang="en-US" sz="1800" i="1"/>
          </a:p>
          <a:p>
            <a:r>
              <a:rPr lang="en-US" sz="2800"/>
              <a:t>Three Way Hand-Shake</a:t>
            </a:r>
          </a:p>
          <a:p>
            <a:r>
              <a:rPr lang="en-US" sz="2800"/>
              <a:t>Connection Establishment</a:t>
            </a:r>
          </a:p>
          <a:p>
            <a:r>
              <a:rPr lang="en-US" sz="2800"/>
              <a:t>Maximum Segment Size (MSS) - Largest Link Layer frame</a:t>
            </a: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5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C9D11-23E1-7E48-AA01-BB980FA0B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40" y="1766748"/>
            <a:ext cx="6002559" cy="30305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9088"/>
            <a:ext cx="10515600" cy="1325563"/>
          </a:xfrm>
        </p:spPr>
        <p:txBody>
          <a:bodyPr/>
          <a:lstStyle/>
          <a:p>
            <a:r>
              <a:rPr lang="en-US"/>
              <a:t>TCP Segment Structure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38200" y="6368461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/>
              <a:t>TCP Segment Structure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B820FE-B06B-C050-4408-40F80D5A0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155490"/>
            <a:ext cx="6883029" cy="538342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93DF067-A849-8CEF-E93E-178EBFC68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1842768"/>
            <a:ext cx="4529328" cy="3859742"/>
          </a:xfrm>
        </p:spPr>
        <p:txBody>
          <a:bodyPr/>
          <a:lstStyle/>
          <a:p>
            <a:r>
              <a:rPr lang="en-US"/>
              <a:t>Header field</a:t>
            </a:r>
          </a:p>
          <a:p>
            <a:r>
              <a:rPr lang="en-US"/>
              <a:t>Data field</a:t>
            </a:r>
          </a:p>
          <a:p>
            <a:r>
              <a:rPr lang="en-US"/>
              <a:t>Source &amp; Destination Ports</a:t>
            </a:r>
          </a:p>
          <a:p>
            <a:r>
              <a:rPr lang="en-US"/>
              <a:t>Checksum field(integrity)</a:t>
            </a:r>
          </a:p>
          <a:p>
            <a:r>
              <a:rPr lang="en-US"/>
              <a:t>Sequence number field</a:t>
            </a:r>
          </a:p>
          <a:p>
            <a:r>
              <a:rPr lang="en-US"/>
              <a:t>Acknowledgment number field</a:t>
            </a:r>
          </a:p>
          <a:p>
            <a:endParaRPr lang="en-PK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9088"/>
            <a:ext cx="10515600" cy="1325563"/>
          </a:xfrm>
        </p:spPr>
        <p:txBody>
          <a:bodyPr/>
          <a:lstStyle/>
          <a:p>
            <a:r>
              <a:rPr lang="en-US"/>
              <a:t>TCP Segment Structure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38200" y="6368461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/>
              <a:t>TCP Segment Structure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B820FE-B06B-C050-4408-40F80D5A0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155490"/>
            <a:ext cx="6883029" cy="538342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93DF067-A849-8CEF-E93E-178EBFC68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1842768"/>
            <a:ext cx="4529328" cy="3859742"/>
          </a:xfrm>
        </p:spPr>
        <p:txBody>
          <a:bodyPr>
            <a:normAutofit/>
          </a:bodyPr>
          <a:lstStyle/>
          <a:p>
            <a:r>
              <a:rPr lang="en-US"/>
              <a:t>Receive window field</a:t>
            </a:r>
          </a:p>
          <a:p>
            <a:r>
              <a:rPr lang="en-US" sz="2400"/>
              <a:t>Header length field(32bit)</a:t>
            </a:r>
          </a:p>
          <a:p>
            <a:r>
              <a:rPr lang="en-US"/>
              <a:t>Options field (MSS)</a:t>
            </a:r>
          </a:p>
          <a:p>
            <a:r>
              <a:rPr lang="en-US"/>
              <a:t>Flag field(6 bits)</a:t>
            </a:r>
          </a:p>
          <a:p>
            <a:pPr lvl="1"/>
            <a:r>
              <a:rPr lang="en-US"/>
              <a:t>ACK, RST, SYN, FIN, PSH,URG</a:t>
            </a:r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6950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Establishment of connection</a:t>
            </a:r>
          </a:p>
        </p:txBody>
      </p:sp>
      <p:sp>
        <p:nvSpPr>
          <p:cNvPr id="31" name="Freeform: Shap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5695" y="2625614"/>
            <a:ext cx="4721606" cy="4394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/>
              <a:t>Sequence number for a segment</a:t>
            </a:r>
          </a:p>
          <a:p>
            <a:r>
              <a:rPr lang="en-US" sz="2800"/>
              <a:t>Acknowledgement Number</a:t>
            </a:r>
          </a:p>
        </p:txBody>
      </p:sp>
      <p:sp>
        <p:nvSpPr>
          <p:cNvPr id="33" name="Oval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39" name="Freeform: Shap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8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3" name="Freeform: Shap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7712AF-FFB9-A1A9-7351-2749335A8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07" y="2369913"/>
            <a:ext cx="6578938" cy="221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48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1832" y="1271016"/>
            <a:ext cx="3630168" cy="4069080"/>
          </a:xfrm>
        </p:spPr>
        <p:txBody>
          <a:bodyPr/>
          <a:lstStyle/>
          <a:p>
            <a:r>
              <a:rPr lang="en-US"/>
              <a:t>TCP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There are basically two choices:</a:t>
            </a:r>
          </a:p>
          <a:p>
            <a:pPr marL="514350" indent="-514350">
              <a:buAutoNum type="arabicParenBoth"/>
            </a:pPr>
            <a:r>
              <a:rPr lang="en-US"/>
              <a:t>the receiver immediately discards out-of-order segments </a:t>
            </a:r>
          </a:p>
          <a:p>
            <a:pPr marL="514350" indent="-514350">
              <a:buAutoNum type="arabicParenBoth"/>
            </a:pPr>
            <a:r>
              <a:rPr lang="en-US"/>
              <a:t>the receiver keeps the out-of-order bytes and waits for the missing bytes to fill in the gaps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Connection-Oriented Transport: TCP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13533D-8C39-401E-8B75-B1AEEEC56B93}">
  <ds:schemaRefs/>
</ds:datastoreItem>
</file>

<file path=customXml/itemProps2.xml><?xml version="1.0" encoding="utf-8"?>
<ds:datastoreItem xmlns:ds="http://schemas.openxmlformats.org/officeDocument/2006/customXml" ds:itemID="{FBDEF148-1770-458F-8F5B-C3D0A278AA97}">
  <ds:schemaRefs/>
</ds:datastoreItem>
</file>

<file path=customXml/itemProps3.xml><?xml version="1.0" encoding="utf-8"?>
<ds:datastoreItem xmlns:ds="http://schemas.openxmlformats.org/officeDocument/2006/customXml" ds:itemID="{1A449C04-64B3-4403-94B7-8D2284C38D1B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{2915ACA0-953A-4742-9676-39DD16E6866E}tf78504181_win32</Template>
  <TotalTime>0</TotalTime>
  <Words>1086</Words>
  <Application>Microsoft Office PowerPoint</Application>
  <PresentationFormat>Widescreen</PresentationFormat>
  <Paragraphs>219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Avenir Next LT Pro</vt:lpstr>
      <vt:lpstr>Calibri</vt:lpstr>
      <vt:lpstr>Mystical Woods Rough Script</vt:lpstr>
      <vt:lpstr>Söhne</vt:lpstr>
      <vt:lpstr>Tw Cen MT</vt:lpstr>
      <vt:lpstr>Tw Cen MT</vt:lpstr>
      <vt:lpstr>ShapesVTI</vt:lpstr>
      <vt:lpstr>Transmission Control Protocol (TCP)</vt:lpstr>
      <vt:lpstr>PowerPoint Presentation</vt:lpstr>
      <vt:lpstr>PowerPoint Presentation</vt:lpstr>
      <vt:lpstr>Connection Oriented Transport: TCP</vt:lpstr>
      <vt:lpstr>Establishment of connection</vt:lpstr>
      <vt:lpstr>TCP Segment Structure</vt:lpstr>
      <vt:lpstr>TCP Segment Structure</vt:lpstr>
      <vt:lpstr>Establishment of connection</vt:lpstr>
      <vt:lpstr>TCP Implementation</vt:lpstr>
      <vt:lpstr>Telnet: A Case Study</vt:lpstr>
      <vt:lpstr>Round Trip Time</vt:lpstr>
      <vt:lpstr>How to set TCP timeout value.</vt:lpstr>
      <vt:lpstr>How to measure RTT.</vt:lpstr>
      <vt:lpstr>Estimated RTT.</vt:lpstr>
      <vt:lpstr>Estimated RTT - cont</vt:lpstr>
      <vt:lpstr>Deviation RTT.</vt:lpstr>
      <vt:lpstr>Deviation RTT. - cont</vt:lpstr>
      <vt:lpstr>Timeout Interval</vt:lpstr>
      <vt:lpstr>Reliable  Data  Transfer </vt:lpstr>
      <vt:lpstr>What is Reliable Data Transfer</vt:lpstr>
      <vt:lpstr>Reason to use this &amp; Re-Transmissions Triggered</vt:lpstr>
      <vt:lpstr>Three Events </vt:lpstr>
      <vt:lpstr>Actions on Three Events</vt:lpstr>
      <vt:lpstr>Retransmission due to a lost acknowledgement </vt:lpstr>
      <vt:lpstr>Segment 100 not retransmitted  </vt:lpstr>
      <vt:lpstr>A cumulative acknowledgement  avoid retransmission of the first segment </vt:lpstr>
      <vt:lpstr>Flow Control</vt:lpstr>
      <vt:lpstr>Flow Control</vt:lpstr>
      <vt:lpstr>Flow Control</vt:lpstr>
      <vt:lpstr>Flow Control – handling issue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of Gamification in SPI</dc:title>
  <dc:creator>Farjad Waseem</dc:creator>
  <cp:lastModifiedBy>Wali Muhammad</cp:lastModifiedBy>
  <cp:revision>5</cp:revision>
  <dcterms:created xsi:type="dcterms:W3CDTF">2023-10-08T08:34:00Z</dcterms:created>
  <dcterms:modified xsi:type="dcterms:W3CDTF">2023-12-25T11:45:25Z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34050302328A4DED911127C8E8C64133_13</vt:lpwstr>
  </property>
  <property fmtid="{D5CDD505-2E9C-101B-9397-08002B2CF9AE}" pid="4" name="KSOProductBuildVer">
    <vt:lpwstr>1033-12.2.0.13215</vt:lpwstr>
  </property>
</Properties>
</file>

<file path=docProps/thumbnail.jpeg>
</file>